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wdp" ContentType="image/vnd.ms-photo"/>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heme/themeOverride1.xml" ContentType="application/vnd.openxmlformats-officedocument.themeOverr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6"/>
  </p:notesMasterIdLst>
  <p:sldIdLst>
    <p:sldId id="259" r:id="rId2"/>
    <p:sldId id="313" r:id="rId3"/>
    <p:sldId id="314" r:id="rId4"/>
    <p:sldId id="315" r:id="rId5"/>
    <p:sldId id="312" r:id="rId6"/>
    <p:sldId id="290" r:id="rId7"/>
    <p:sldId id="310" r:id="rId8"/>
    <p:sldId id="308" r:id="rId9"/>
    <p:sldId id="311" r:id="rId10"/>
    <p:sldId id="321" r:id="rId11"/>
    <p:sldId id="318" r:id="rId12"/>
    <p:sldId id="322" r:id="rId13"/>
    <p:sldId id="323" r:id="rId14"/>
    <p:sldId id="320" r:id="rId15"/>
  </p:sldIdLst>
  <p:sldSz cx="9144000" cy="6858000" type="screen4x3"/>
  <p:notesSz cx="6797675" cy="9928225"/>
  <p:defaultTextStyle>
    <a:defPPr>
      <a:defRPr lang="en-US"/>
    </a:defPPr>
    <a:lvl1pPr algn="l" rtl="0" eaLnBrk="0" fontAlgn="base" hangingPunct="0">
      <a:spcBef>
        <a:spcPct val="0"/>
      </a:spcBef>
      <a:spcAft>
        <a:spcPct val="0"/>
      </a:spcAft>
      <a:defRPr sz="2400" kern="1200">
        <a:solidFill>
          <a:schemeClr val="tx1"/>
        </a:solidFill>
        <a:latin typeface="Times New Roman" charset="0"/>
        <a:ea typeface="ＭＳ Ｐゴシック" charset="0"/>
        <a:cs typeface="ＭＳ Ｐゴシック" charset="0"/>
      </a:defRPr>
    </a:lvl1pPr>
    <a:lvl2pPr marL="457200" algn="l" rtl="0" eaLnBrk="0" fontAlgn="base" hangingPunct="0">
      <a:spcBef>
        <a:spcPct val="0"/>
      </a:spcBef>
      <a:spcAft>
        <a:spcPct val="0"/>
      </a:spcAft>
      <a:defRPr sz="2400" kern="1200">
        <a:solidFill>
          <a:schemeClr val="tx1"/>
        </a:solidFill>
        <a:latin typeface="Times New Roman" charset="0"/>
        <a:ea typeface="ＭＳ Ｐゴシック" charset="0"/>
        <a:cs typeface="ＭＳ Ｐゴシック" charset="0"/>
      </a:defRPr>
    </a:lvl2pPr>
    <a:lvl3pPr marL="914400" algn="l" rtl="0" eaLnBrk="0" fontAlgn="base" hangingPunct="0">
      <a:spcBef>
        <a:spcPct val="0"/>
      </a:spcBef>
      <a:spcAft>
        <a:spcPct val="0"/>
      </a:spcAft>
      <a:defRPr sz="2400" kern="1200">
        <a:solidFill>
          <a:schemeClr val="tx1"/>
        </a:solidFill>
        <a:latin typeface="Times New Roman" charset="0"/>
        <a:ea typeface="ＭＳ Ｐゴシック" charset="0"/>
        <a:cs typeface="ＭＳ Ｐゴシック" charset="0"/>
      </a:defRPr>
    </a:lvl3pPr>
    <a:lvl4pPr marL="1371600" algn="l" rtl="0" eaLnBrk="0" fontAlgn="base" hangingPunct="0">
      <a:spcBef>
        <a:spcPct val="0"/>
      </a:spcBef>
      <a:spcAft>
        <a:spcPct val="0"/>
      </a:spcAft>
      <a:defRPr sz="2400" kern="1200">
        <a:solidFill>
          <a:schemeClr val="tx1"/>
        </a:solidFill>
        <a:latin typeface="Times New Roman" charset="0"/>
        <a:ea typeface="ＭＳ Ｐゴシック" charset="0"/>
        <a:cs typeface="ＭＳ Ｐゴシック" charset="0"/>
      </a:defRPr>
    </a:lvl4pPr>
    <a:lvl5pPr marL="1828800" algn="l" rtl="0" eaLnBrk="0" fontAlgn="base" hangingPunct="0">
      <a:spcBef>
        <a:spcPct val="0"/>
      </a:spcBef>
      <a:spcAft>
        <a:spcPct val="0"/>
      </a:spcAft>
      <a:defRPr sz="2400" kern="1200">
        <a:solidFill>
          <a:schemeClr val="tx1"/>
        </a:solidFill>
        <a:latin typeface="Times New Roman" charset="0"/>
        <a:ea typeface="ＭＳ Ｐゴシック" charset="0"/>
        <a:cs typeface="ＭＳ Ｐゴシック" charset="0"/>
      </a:defRPr>
    </a:lvl5pPr>
    <a:lvl6pPr marL="2286000" algn="l" defTabSz="457200" rtl="0" eaLnBrk="1" latinLnBrk="0" hangingPunct="1">
      <a:defRPr sz="2400" kern="1200">
        <a:solidFill>
          <a:schemeClr val="tx1"/>
        </a:solidFill>
        <a:latin typeface="Times New Roman" charset="0"/>
        <a:ea typeface="ＭＳ Ｐゴシック" charset="0"/>
        <a:cs typeface="ＭＳ Ｐゴシック" charset="0"/>
      </a:defRPr>
    </a:lvl6pPr>
    <a:lvl7pPr marL="2743200" algn="l" defTabSz="457200" rtl="0" eaLnBrk="1" latinLnBrk="0" hangingPunct="1">
      <a:defRPr sz="2400" kern="1200">
        <a:solidFill>
          <a:schemeClr val="tx1"/>
        </a:solidFill>
        <a:latin typeface="Times New Roman" charset="0"/>
        <a:ea typeface="ＭＳ Ｐゴシック" charset="0"/>
        <a:cs typeface="ＭＳ Ｐゴシック" charset="0"/>
      </a:defRPr>
    </a:lvl7pPr>
    <a:lvl8pPr marL="3200400" algn="l" defTabSz="457200" rtl="0" eaLnBrk="1" latinLnBrk="0" hangingPunct="1">
      <a:defRPr sz="2400" kern="1200">
        <a:solidFill>
          <a:schemeClr val="tx1"/>
        </a:solidFill>
        <a:latin typeface="Times New Roman" charset="0"/>
        <a:ea typeface="ＭＳ Ｐゴシック" charset="0"/>
        <a:cs typeface="ＭＳ Ｐゴシック" charset="0"/>
      </a:defRPr>
    </a:lvl8pPr>
    <a:lvl9pPr marL="3657600" algn="l" defTabSz="457200" rtl="0" eaLnBrk="1" latinLnBrk="0" hangingPunct="1">
      <a:defRPr sz="2400" kern="1200">
        <a:solidFill>
          <a:schemeClr val="tx1"/>
        </a:solidFill>
        <a:latin typeface="Times New Roman"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7CC"/>
    <a:srgbClr val="85827D"/>
    <a:srgbClr val="9E9C96"/>
    <a:srgbClr val="C7C3BB"/>
    <a:srgbClr val="F5F4E7"/>
    <a:srgbClr val="5082B9"/>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293" autoAdjust="0"/>
    <p:restoredTop sz="86555" autoAdjust="0"/>
  </p:normalViewPr>
  <p:slideViewPr>
    <p:cSldViewPr showGuides="1">
      <p:cViewPr varScale="1">
        <p:scale>
          <a:sx n="63" d="100"/>
          <a:sy n="63" d="100"/>
        </p:scale>
        <p:origin x="-1024" y="-112"/>
      </p:cViewPr>
      <p:guideLst>
        <p:guide orient="horz" pos="4247"/>
        <p:guide pos="204"/>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heme" Target="theme/theme1.xml"/><Relationship Id="rId2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interSettings" Target="printerSettings/printerSettings1.bin"/><Relationship Id="rId18" Type="http://schemas.openxmlformats.org/officeDocument/2006/relationships/presProps" Target="presProps.xml"/><Relationship Id="rId19" Type="http://schemas.openxmlformats.org/officeDocument/2006/relationships/viewProps" Target="view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B81B0A3-59CA-43EF-B19C-060E75485AE5}" type="doc">
      <dgm:prSet loTypeId="urn:microsoft.com/office/officeart/2005/8/layout/arrow2" loCatId="process" qsTypeId="urn:microsoft.com/office/officeart/2005/8/quickstyle/simple1" qsCatId="simple" csTypeId="urn:microsoft.com/office/officeart/2005/8/colors/accent1_2" csCatId="accent1" phldr="1"/>
      <dgm:spPr/>
    </dgm:pt>
    <dgm:pt modelId="{55855A42-325A-4C1B-A06F-A93562746EF3}">
      <dgm:prSet phldrT="[Text]" custT="1"/>
      <dgm:spPr/>
      <dgm:t>
        <a:bodyPr/>
        <a:lstStyle/>
        <a:p>
          <a:pPr algn="ctr"/>
          <a:r>
            <a:rPr lang="en-US" sz="2000" dirty="0" smtClean="0"/>
            <a:t>MD Introductions</a:t>
          </a:r>
        </a:p>
      </dgm:t>
    </dgm:pt>
    <dgm:pt modelId="{6AA9916B-E985-43E7-8072-02556889380C}" type="parTrans" cxnId="{F0B963D8-2649-47B6-AC04-CEF85C9E0EB8}">
      <dgm:prSet/>
      <dgm:spPr/>
      <dgm:t>
        <a:bodyPr/>
        <a:lstStyle/>
        <a:p>
          <a:endParaRPr lang="en-US"/>
        </a:p>
      </dgm:t>
    </dgm:pt>
    <dgm:pt modelId="{E9290838-0A94-48D7-AB85-F1D68A4D9FDA}" type="sibTrans" cxnId="{F0B963D8-2649-47B6-AC04-CEF85C9E0EB8}">
      <dgm:prSet/>
      <dgm:spPr/>
      <dgm:t>
        <a:bodyPr/>
        <a:lstStyle/>
        <a:p>
          <a:endParaRPr lang="en-US"/>
        </a:p>
      </dgm:t>
    </dgm:pt>
    <dgm:pt modelId="{C167D286-AE82-450D-96AF-58A9408C762C}">
      <dgm:prSet phldrT="[Text]" custT="1"/>
      <dgm:spPr/>
      <dgm:t>
        <a:bodyPr/>
        <a:lstStyle/>
        <a:p>
          <a:pPr algn="l"/>
          <a:r>
            <a:rPr lang="en-US" sz="2000" dirty="0" smtClean="0"/>
            <a:t>RTD training to local sales &amp; support colleagues via Lync with Mattias</a:t>
          </a:r>
          <a:endParaRPr lang="en-US" sz="2000" dirty="0"/>
        </a:p>
      </dgm:t>
    </dgm:pt>
    <dgm:pt modelId="{33497339-496F-4372-A4DE-03FC5D342D65}" type="parTrans" cxnId="{46CE88BF-119C-4B90-B5BA-F0E91E326309}">
      <dgm:prSet/>
      <dgm:spPr/>
      <dgm:t>
        <a:bodyPr/>
        <a:lstStyle/>
        <a:p>
          <a:endParaRPr lang="en-US"/>
        </a:p>
      </dgm:t>
    </dgm:pt>
    <dgm:pt modelId="{458AE1AD-3564-4AB3-8B8E-8879C47645CA}" type="sibTrans" cxnId="{46CE88BF-119C-4B90-B5BA-F0E91E326309}">
      <dgm:prSet/>
      <dgm:spPr/>
      <dgm:t>
        <a:bodyPr/>
        <a:lstStyle/>
        <a:p>
          <a:endParaRPr lang="en-US"/>
        </a:p>
      </dgm:t>
    </dgm:pt>
    <dgm:pt modelId="{0463848C-BF27-4973-B905-9D3239D66DDA}">
      <dgm:prSet phldrT="[Text]" custT="1"/>
      <dgm:spPr/>
      <dgm:t>
        <a:bodyPr/>
        <a:lstStyle/>
        <a:p>
          <a:pPr algn="l"/>
          <a:r>
            <a:rPr lang="en-US" sz="2000" dirty="0" smtClean="0"/>
            <a:t>Client </a:t>
          </a:r>
          <a:r>
            <a:rPr lang="en-US" sz="2000" b="1" dirty="0" smtClean="0"/>
            <a:t>GO LIVE June 1</a:t>
          </a:r>
          <a:r>
            <a:rPr lang="en-US" sz="2000" dirty="0" smtClean="0"/>
            <a:t>, followed by Global Segment training and client visits with local sales teams.</a:t>
          </a:r>
          <a:endParaRPr lang="en-US" sz="2000" dirty="0"/>
        </a:p>
      </dgm:t>
    </dgm:pt>
    <dgm:pt modelId="{5A89F06B-EDB6-470D-BF7A-803D69C71DA0}" type="parTrans" cxnId="{F7024E0C-90F3-4FC3-A424-96038EB27CD1}">
      <dgm:prSet/>
      <dgm:spPr/>
      <dgm:t>
        <a:bodyPr/>
        <a:lstStyle/>
        <a:p>
          <a:endParaRPr lang="en-US"/>
        </a:p>
      </dgm:t>
    </dgm:pt>
    <dgm:pt modelId="{7E720150-1AA1-45BB-9791-E9C6EC316370}" type="sibTrans" cxnId="{F7024E0C-90F3-4FC3-A424-96038EB27CD1}">
      <dgm:prSet/>
      <dgm:spPr/>
      <dgm:t>
        <a:bodyPr/>
        <a:lstStyle/>
        <a:p>
          <a:endParaRPr lang="en-US"/>
        </a:p>
      </dgm:t>
    </dgm:pt>
    <dgm:pt modelId="{31B89C57-D9AE-44E1-9E7C-C59A86375C3E}" type="pres">
      <dgm:prSet presAssocID="{4B81B0A3-59CA-43EF-B19C-060E75485AE5}" presName="arrowDiagram" presStyleCnt="0">
        <dgm:presLayoutVars>
          <dgm:chMax val="5"/>
          <dgm:dir/>
          <dgm:resizeHandles val="exact"/>
        </dgm:presLayoutVars>
      </dgm:prSet>
      <dgm:spPr/>
    </dgm:pt>
    <dgm:pt modelId="{EE9B0C17-EA37-4150-B5A8-04E089E10516}" type="pres">
      <dgm:prSet presAssocID="{4B81B0A3-59CA-43EF-B19C-060E75485AE5}" presName="arrow" presStyleLbl="bgShp" presStyleIdx="0" presStyleCnt="1" custLinFactNeighborX="149" custLinFactNeighborY="239"/>
      <dgm:spPr>
        <a:solidFill>
          <a:schemeClr val="accent6">
            <a:lumMod val="40000"/>
            <a:lumOff val="60000"/>
          </a:schemeClr>
        </a:solidFill>
      </dgm:spPr>
    </dgm:pt>
    <dgm:pt modelId="{2768EE6F-C6DE-41FE-AC62-06EBB7986EA6}" type="pres">
      <dgm:prSet presAssocID="{4B81B0A3-59CA-43EF-B19C-060E75485AE5}" presName="arrowDiagram3" presStyleCnt="0"/>
      <dgm:spPr/>
    </dgm:pt>
    <dgm:pt modelId="{BD8BF207-B8C3-46E0-BE87-BE8B79300266}" type="pres">
      <dgm:prSet presAssocID="{55855A42-325A-4C1B-A06F-A93562746EF3}" presName="bullet3a" presStyleLbl="node1" presStyleIdx="0" presStyleCnt="3"/>
      <dgm:spPr>
        <a:solidFill>
          <a:srgbClr val="00B050"/>
        </a:solidFill>
      </dgm:spPr>
    </dgm:pt>
    <dgm:pt modelId="{59993C6E-400A-4556-9C91-0AEDC2846118}" type="pres">
      <dgm:prSet presAssocID="{55855A42-325A-4C1B-A06F-A93562746EF3}" presName="textBox3a" presStyleLbl="revTx" presStyleIdx="0" presStyleCnt="3" custScaleY="47081" custLinFactNeighborX="-24338" custLinFactNeighborY="-10751">
        <dgm:presLayoutVars>
          <dgm:bulletEnabled val="1"/>
        </dgm:presLayoutVars>
      </dgm:prSet>
      <dgm:spPr/>
      <dgm:t>
        <a:bodyPr/>
        <a:lstStyle/>
        <a:p>
          <a:endParaRPr lang="en-US"/>
        </a:p>
      </dgm:t>
    </dgm:pt>
    <dgm:pt modelId="{7AE8784D-4367-454C-8471-E020DE76E221}" type="pres">
      <dgm:prSet presAssocID="{C167D286-AE82-450D-96AF-58A9408C762C}" presName="bullet3b" presStyleLbl="node1" presStyleIdx="1" presStyleCnt="3"/>
      <dgm:spPr>
        <a:solidFill>
          <a:srgbClr val="00B050"/>
        </a:solidFill>
        <a:ln>
          <a:solidFill>
            <a:schemeClr val="bg1"/>
          </a:solidFill>
        </a:ln>
      </dgm:spPr>
      <dgm:t>
        <a:bodyPr/>
        <a:lstStyle/>
        <a:p>
          <a:endParaRPr lang="en-US"/>
        </a:p>
      </dgm:t>
    </dgm:pt>
    <dgm:pt modelId="{39DD6465-4D44-405F-A734-38741A8BEDF0}" type="pres">
      <dgm:prSet presAssocID="{C167D286-AE82-450D-96AF-58A9408C762C}" presName="textBox3b" presStyleLbl="revTx" presStyleIdx="1" presStyleCnt="3" custScaleX="117675" custScaleY="61436">
        <dgm:presLayoutVars>
          <dgm:bulletEnabled val="1"/>
        </dgm:presLayoutVars>
      </dgm:prSet>
      <dgm:spPr/>
      <dgm:t>
        <a:bodyPr/>
        <a:lstStyle/>
        <a:p>
          <a:endParaRPr lang="en-US"/>
        </a:p>
      </dgm:t>
    </dgm:pt>
    <dgm:pt modelId="{1E711C54-E9D0-4375-8F34-44FBA40B4F29}" type="pres">
      <dgm:prSet presAssocID="{0463848C-BF27-4973-B905-9D3239D66DDA}" presName="bullet3c" presStyleLbl="node1" presStyleIdx="2" presStyleCnt="3"/>
      <dgm:spPr>
        <a:solidFill>
          <a:srgbClr val="00B050"/>
        </a:solidFill>
      </dgm:spPr>
    </dgm:pt>
    <dgm:pt modelId="{68B97449-A916-4B4F-B201-EA4043FA3095}" type="pres">
      <dgm:prSet presAssocID="{0463848C-BF27-4973-B905-9D3239D66DDA}" presName="textBox3c" presStyleLbl="revTx" presStyleIdx="2" presStyleCnt="3" custScaleX="130418" custScaleY="63053" custLinFactNeighborX="16924" custLinFactNeighborY="9584">
        <dgm:presLayoutVars>
          <dgm:bulletEnabled val="1"/>
        </dgm:presLayoutVars>
      </dgm:prSet>
      <dgm:spPr/>
      <dgm:t>
        <a:bodyPr/>
        <a:lstStyle/>
        <a:p>
          <a:endParaRPr lang="en-US"/>
        </a:p>
      </dgm:t>
    </dgm:pt>
  </dgm:ptLst>
  <dgm:cxnLst>
    <dgm:cxn modelId="{46CE88BF-119C-4B90-B5BA-F0E91E326309}" srcId="{4B81B0A3-59CA-43EF-B19C-060E75485AE5}" destId="{C167D286-AE82-450D-96AF-58A9408C762C}" srcOrd="1" destOrd="0" parTransId="{33497339-496F-4372-A4DE-03FC5D342D65}" sibTransId="{458AE1AD-3564-4AB3-8B8E-8879C47645CA}"/>
    <dgm:cxn modelId="{F7024E0C-90F3-4FC3-A424-96038EB27CD1}" srcId="{4B81B0A3-59CA-43EF-B19C-060E75485AE5}" destId="{0463848C-BF27-4973-B905-9D3239D66DDA}" srcOrd="2" destOrd="0" parTransId="{5A89F06B-EDB6-470D-BF7A-803D69C71DA0}" sibTransId="{7E720150-1AA1-45BB-9791-E9C6EC316370}"/>
    <dgm:cxn modelId="{6138782D-210A-5A4D-9515-3F5738A981D8}" type="presOf" srcId="{4B81B0A3-59CA-43EF-B19C-060E75485AE5}" destId="{31B89C57-D9AE-44E1-9E7C-C59A86375C3E}" srcOrd="0" destOrd="0" presId="urn:microsoft.com/office/officeart/2005/8/layout/arrow2"/>
    <dgm:cxn modelId="{9996E6CC-B8EB-1A4A-A3B0-0A3F32BEDCB8}" type="presOf" srcId="{0463848C-BF27-4973-B905-9D3239D66DDA}" destId="{68B97449-A916-4B4F-B201-EA4043FA3095}" srcOrd="0" destOrd="0" presId="urn:microsoft.com/office/officeart/2005/8/layout/arrow2"/>
    <dgm:cxn modelId="{F0B963D8-2649-47B6-AC04-CEF85C9E0EB8}" srcId="{4B81B0A3-59CA-43EF-B19C-060E75485AE5}" destId="{55855A42-325A-4C1B-A06F-A93562746EF3}" srcOrd="0" destOrd="0" parTransId="{6AA9916B-E985-43E7-8072-02556889380C}" sibTransId="{E9290838-0A94-48D7-AB85-F1D68A4D9FDA}"/>
    <dgm:cxn modelId="{C47EF1F9-E288-554E-868F-EF1E48C58C31}" type="presOf" srcId="{C167D286-AE82-450D-96AF-58A9408C762C}" destId="{39DD6465-4D44-405F-A734-38741A8BEDF0}" srcOrd="0" destOrd="0" presId="urn:microsoft.com/office/officeart/2005/8/layout/arrow2"/>
    <dgm:cxn modelId="{B52DC888-DFF1-CA4C-A184-DD3E7CCDFECE}" type="presOf" srcId="{55855A42-325A-4C1B-A06F-A93562746EF3}" destId="{59993C6E-400A-4556-9C91-0AEDC2846118}" srcOrd="0" destOrd="0" presId="urn:microsoft.com/office/officeart/2005/8/layout/arrow2"/>
    <dgm:cxn modelId="{E8650DB3-BC06-134E-96E6-8FD69874F947}" type="presParOf" srcId="{31B89C57-D9AE-44E1-9E7C-C59A86375C3E}" destId="{EE9B0C17-EA37-4150-B5A8-04E089E10516}" srcOrd="0" destOrd="0" presId="urn:microsoft.com/office/officeart/2005/8/layout/arrow2"/>
    <dgm:cxn modelId="{2D04DA3C-E7E4-A84B-BC63-E348364634BE}" type="presParOf" srcId="{31B89C57-D9AE-44E1-9E7C-C59A86375C3E}" destId="{2768EE6F-C6DE-41FE-AC62-06EBB7986EA6}" srcOrd="1" destOrd="0" presId="urn:microsoft.com/office/officeart/2005/8/layout/arrow2"/>
    <dgm:cxn modelId="{91C8B7FA-74EE-D64F-9C48-A0430E78039A}" type="presParOf" srcId="{2768EE6F-C6DE-41FE-AC62-06EBB7986EA6}" destId="{BD8BF207-B8C3-46E0-BE87-BE8B79300266}" srcOrd="0" destOrd="0" presId="urn:microsoft.com/office/officeart/2005/8/layout/arrow2"/>
    <dgm:cxn modelId="{04489C71-19A4-1A40-ACAF-147E04838FB1}" type="presParOf" srcId="{2768EE6F-C6DE-41FE-AC62-06EBB7986EA6}" destId="{59993C6E-400A-4556-9C91-0AEDC2846118}" srcOrd="1" destOrd="0" presId="urn:microsoft.com/office/officeart/2005/8/layout/arrow2"/>
    <dgm:cxn modelId="{6233BD6C-B5FE-4F46-84AC-B6F2B724800A}" type="presParOf" srcId="{2768EE6F-C6DE-41FE-AC62-06EBB7986EA6}" destId="{7AE8784D-4367-454C-8471-E020DE76E221}" srcOrd="2" destOrd="0" presId="urn:microsoft.com/office/officeart/2005/8/layout/arrow2"/>
    <dgm:cxn modelId="{7D48E659-ECC9-BA48-B473-18C044561A2C}" type="presParOf" srcId="{2768EE6F-C6DE-41FE-AC62-06EBB7986EA6}" destId="{39DD6465-4D44-405F-A734-38741A8BEDF0}" srcOrd="3" destOrd="0" presId="urn:microsoft.com/office/officeart/2005/8/layout/arrow2"/>
    <dgm:cxn modelId="{81746F94-5D45-5241-AF5A-7E22453E694E}" type="presParOf" srcId="{2768EE6F-C6DE-41FE-AC62-06EBB7986EA6}" destId="{1E711C54-E9D0-4375-8F34-44FBA40B4F29}" srcOrd="4" destOrd="0" presId="urn:microsoft.com/office/officeart/2005/8/layout/arrow2"/>
    <dgm:cxn modelId="{E9F79B6C-5F1B-D34A-9799-BE01E62AFAD1}" type="presParOf" srcId="{2768EE6F-C6DE-41FE-AC62-06EBB7986EA6}" destId="{68B97449-A916-4B4F-B201-EA4043FA3095}" srcOrd="5" destOrd="0" presId="urn:microsoft.com/office/officeart/2005/8/layout/arrow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9B0C17-EA37-4150-B5A8-04E089E10516}">
      <dsp:nvSpPr>
        <dsp:cNvPr id="0" name=""/>
        <dsp:cNvSpPr/>
      </dsp:nvSpPr>
      <dsp:spPr>
        <a:xfrm>
          <a:off x="240394" y="0"/>
          <a:ext cx="7495576" cy="4684735"/>
        </a:xfrm>
        <a:prstGeom prst="swooshArrow">
          <a:avLst>
            <a:gd name="adj1" fmla="val 25000"/>
            <a:gd name="adj2" fmla="val 25000"/>
          </a:avLst>
        </a:prstGeom>
        <a:solidFill>
          <a:schemeClr val="accent6">
            <a:lumMod val="40000"/>
            <a:lumOff val="60000"/>
          </a:schemeClr>
        </a:solidFill>
        <a:ln>
          <a:noFill/>
        </a:ln>
        <a:effectLst/>
      </dsp:spPr>
      <dsp:style>
        <a:lnRef idx="0">
          <a:scrgbClr r="0" g="0" b="0"/>
        </a:lnRef>
        <a:fillRef idx="1">
          <a:scrgbClr r="0" g="0" b="0"/>
        </a:fillRef>
        <a:effectRef idx="0">
          <a:scrgbClr r="0" g="0" b="0"/>
        </a:effectRef>
        <a:fontRef idx="minor"/>
      </dsp:style>
    </dsp:sp>
    <dsp:sp modelId="{BD8BF207-B8C3-46E0-BE87-BE8B79300266}">
      <dsp:nvSpPr>
        <dsp:cNvPr id="0" name=""/>
        <dsp:cNvSpPr/>
      </dsp:nvSpPr>
      <dsp:spPr>
        <a:xfrm>
          <a:off x="1181164" y="3233404"/>
          <a:ext cx="194884" cy="194884"/>
        </a:xfrm>
        <a:prstGeom prst="ellipse">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9993C6E-400A-4556-9C91-0AEDC2846118}">
      <dsp:nvSpPr>
        <dsp:cNvPr id="0" name=""/>
        <dsp:cNvSpPr/>
      </dsp:nvSpPr>
      <dsp:spPr>
        <a:xfrm>
          <a:off x="853550" y="3543522"/>
          <a:ext cx="1746469" cy="63742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3266" tIns="0" rIns="0" bIns="0" numCol="1" spcCol="1270" anchor="t" anchorCtr="0">
          <a:noAutofit/>
        </a:bodyPr>
        <a:lstStyle/>
        <a:p>
          <a:pPr lvl="0" algn="ctr" defTabSz="889000">
            <a:lnSpc>
              <a:spcPct val="90000"/>
            </a:lnSpc>
            <a:spcBef>
              <a:spcPct val="0"/>
            </a:spcBef>
            <a:spcAft>
              <a:spcPct val="35000"/>
            </a:spcAft>
          </a:pPr>
          <a:r>
            <a:rPr lang="en-US" sz="2000" kern="1200" dirty="0" smtClean="0"/>
            <a:t>MD Introductions</a:t>
          </a:r>
        </a:p>
      </dsp:txBody>
      <dsp:txXfrm>
        <a:off x="853550" y="3543522"/>
        <a:ext cx="1746469" cy="637424"/>
      </dsp:txXfrm>
    </dsp:sp>
    <dsp:sp modelId="{7AE8784D-4367-454C-8471-E020DE76E221}">
      <dsp:nvSpPr>
        <dsp:cNvPr id="0" name=""/>
        <dsp:cNvSpPr/>
      </dsp:nvSpPr>
      <dsp:spPr>
        <a:xfrm>
          <a:off x="2901398" y="1960093"/>
          <a:ext cx="352292" cy="352292"/>
        </a:xfrm>
        <a:prstGeom prst="ellipse">
          <a:avLst/>
        </a:prstGeom>
        <a:solidFill>
          <a:srgbClr val="00B050"/>
        </a:solidFill>
        <a:ln w="25400" cap="flat" cmpd="sng" algn="ctr">
          <a:solidFill>
            <a:schemeClr val="bg1"/>
          </a:solidFill>
          <a:prstDash val="solid"/>
        </a:ln>
        <a:effectLst/>
      </dsp:spPr>
      <dsp:style>
        <a:lnRef idx="2">
          <a:scrgbClr r="0" g="0" b="0"/>
        </a:lnRef>
        <a:fillRef idx="1">
          <a:scrgbClr r="0" g="0" b="0"/>
        </a:fillRef>
        <a:effectRef idx="0">
          <a:scrgbClr r="0" g="0" b="0"/>
        </a:effectRef>
        <a:fontRef idx="minor">
          <a:schemeClr val="lt1"/>
        </a:fontRef>
      </dsp:style>
    </dsp:sp>
    <dsp:sp modelId="{39DD6465-4D44-405F-A734-38741A8BEDF0}">
      <dsp:nvSpPr>
        <dsp:cNvPr id="0" name=""/>
        <dsp:cNvSpPr/>
      </dsp:nvSpPr>
      <dsp:spPr>
        <a:xfrm>
          <a:off x="2918563" y="2627640"/>
          <a:ext cx="2116900" cy="15656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86672" tIns="0" rIns="0" bIns="0" numCol="1" spcCol="1270" anchor="t" anchorCtr="0">
          <a:noAutofit/>
        </a:bodyPr>
        <a:lstStyle/>
        <a:p>
          <a:pPr lvl="0" algn="l" defTabSz="889000">
            <a:lnSpc>
              <a:spcPct val="90000"/>
            </a:lnSpc>
            <a:spcBef>
              <a:spcPct val="0"/>
            </a:spcBef>
            <a:spcAft>
              <a:spcPct val="35000"/>
            </a:spcAft>
          </a:pPr>
          <a:r>
            <a:rPr lang="en-US" sz="2000" kern="1200" dirty="0" smtClean="0"/>
            <a:t>RTD training to local sales &amp; support colleagues via Lync with Mattias</a:t>
          </a:r>
          <a:endParaRPr lang="en-US" sz="2000" kern="1200" dirty="0"/>
        </a:p>
      </dsp:txBody>
      <dsp:txXfrm>
        <a:off x="2918563" y="2627640"/>
        <a:ext cx="2116900" cy="1565693"/>
      </dsp:txXfrm>
    </dsp:sp>
    <dsp:sp modelId="{1E711C54-E9D0-4375-8F34-44FBA40B4F29}">
      <dsp:nvSpPr>
        <dsp:cNvPr id="0" name=""/>
        <dsp:cNvSpPr/>
      </dsp:nvSpPr>
      <dsp:spPr>
        <a:xfrm>
          <a:off x="4970177" y="1185237"/>
          <a:ext cx="487212" cy="487212"/>
        </a:xfrm>
        <a:prstGeom prst="ellipse">
          <a:avLst/>
        </a:prstGeom>
        <a:solidFill>
          <a:srgbClr val="00B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8B97449-A916-4B4F-B201-EA4043FA3095}">
      <dsp:nvSpPr>
        <dsp:cNvPr id="0" name=""/>
        <dsp:cNvSpPr/>
      </dsp:nvSpPr>
      <dsp:spPr>
        <a:xfrm>
          <a:off x="5244635" y="2342365"/>
          <a:ext cx="2346139" cy="205293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58164" tIns="0" rIns="0" bIns="0" numCol="1" spcCol="1270" anchor="t" anchorCtr="0">
          <a:noAutofit/>
        </a:bodyPr>
        <a:lstStyle/>
        <a:p>
          <a:pPr lvl="0" algn="l" defTabSz="889000">
            <a:lnSpc>
              <a:spcPct val="90000"/>
            </a:lnSpc>
            <a:spcBef>
              <a:spcPct val="0"/>
            </a:spcBef>
            <a:spcAft>
              <a:spcPct val="35000"/>
            </a:spcAft>
          </a:pPr>
          <a:r>
            <a:rPr lang="en-US" sz="2000" kern="1200" dirty="0" smtClean="0"/>
            <a:t>Client </a:t>
          </a:r>
          <a:r>
            <a:rPr lang="en-US" sz="2000" b="1" kern="1200" dirty="0" smtClean="0"/>
            <a:t>GO LIVE June 1</a:t>
          </a:r>
          <a:r>
            <a:rPr lang="en-US" sz="2000" kern="1200" dirty="0" smtClean="0"/>
            <a:t>, followed by Global Segment training and client visits with local sales teams.</a:t>
          </a:r>
          <a:endParaRPr lang="en-US" sz="2000" kern="1200" dirty="0"/>
        </a:p>
      </dsp:txBody>
      <dsp:txXfrm>
        <a:off x="5244635" y="2342365"/>
        <a:ext cx="2346139" cy="2052936"/>
      </dsp:txXfrm>
    </dsp:sp>
  </dsp:spTree>
</dsp:drawing>
</file>

<file path=ppt/diagrams/layout1.xml><?xml version="1.0" encoding="utf-8"?>
<dgm:layoutDef xmlns:dgm="http://schemas.openxmlformats.org/drawingml/2006/diagram" xmlns:a="http://schemas.openxmlformats.org/drawingml/2006/main" uniqueId="urn:microsoft.com/office/officeart/2005/8/layout/arrow2">
  <dgm:title val=""/>
  <dgm:desc val=""/>
  <dgm:catLst>
    <dgm:cat type="process" pri="2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arrowDiagram">
    <dgm:varLst>
      <dgm:chMax val="5"/>
      <dgm:dir/>
      <dgm:resizeHandles val="exact"/>
    </dgm:varLst>
    <dgm:alg type="composite">
      <dgm:param type="ar" val="1.6"/>
    </dgm:alg>
    <dgm:shape xmlns:r="http://schemas.openxmlformats.org/officeDocument/2006/relationships" r:blip="">
      <dgm:adjLst/>
    </dgm:shape>
    <dgm:presOf/>
    <dgm:constrLst>
      <dgm:constr type="l" for="ch" forName="arrow"/>
      <dgm:constr type="t" for="ch" forName="arrow"/>
      <dgm:constr type="w" for="ch" forName="arrow" refType="w"/>
      <dgm:constr type="h" for="ch" forName="arrow" refType="h"/>
      <dgm:constr type="ctrX" for="ch" forName="arrowDiagram1" refType="w" fact="0.5"/>
      <dgm:constr type="ctrY" for="ch" forName="arrowDiagram1" refType="h" fact="0.5"/>
      <dgm:constr type="w" for="ch" forName="arrowDiagram1" refType="w"/>
      <dgm:constr type="h" for="ch" forName="arrowDiagram1" refType="h"/>
      <dgm:constr type="ctrX" for="ch" forName="arrowDiagram2" refType="w" fact="0.5"/>
      <dgm:constr type="ctrY" for="ch" forName="arrowDiagram2" refType="h" fact="0.5"/>
      <dgm:constr type="w" for="ch" forName="arrowDiagram2" refType="w"/>
      <dgm:constr type="h" for="ch" forName="arrowDiagram2" refType="h"/>
      <dgm:constr type="ctrX" for="ch" forName="arrowDiagram3" refType="w" fact="0.5"/>
      <dgm:constr type="ctrY" for="ch" forName="arrowDiagram3" refType="h" fact="0.5"/>
      <dgm:constr type="w" for="ch" forName="arrowDiagram3" refType="w"/>
      <dgm:constr type="h" for="ch" forName="arrowDiagram3" refType="h"/>
      <dgm:constr type="ctrX" for="ch" forName="arrowDiagram4" refType="w" fact="0.5"/>
      <dgm:constr type="ctrY" for="ch" forName="arrowDiagram4" refType="h" fact="0.5"/>
      <dgm:constr type="w" for="ch" forName="arrowDiagram4" refType="w"/>
      <dgm:constr type="h" for="ch" forName="arrowDiagram4" refType="h"/>
      <dgm:constr type="ctrX" for="ch" forName="arrowDiagram5" refType="w" fact="0.5"/>
      <dgm:constr type="ctrY" for="ch" forName="arrowDiagram5" refType="h" fact="0.5"/>
      <dgm:constr type="w" for="ch" forName="arrowDiagram5" refType="w"/>
      <dgm:constr type="h" for="ch" forName="arrowDiagram5" refType="h"/>
    </dgm:constrLst>
    <dgm:ruleLst/>
    <dgm:choose name="Name0">
      <dgm:if name="Name1" axis="ch" ptType="node" func="cnt" op="gte" val="1">
        <dgm:layoutNode name="arrow" styleLbl="bgShp">
          <dgm:alg type="sp"/>
          <dgm:shape xmlns:r="http://schemas.openxmlformats.org/officeDocument/2006/relationships" type="swooshArrow" r:blip="">
            <dgm:adjLst>
              <dgm:adj idx="2" val="0.25"/>
            </dgm:adjLst>
          </dgm:shape>
          <dgm:presOf/>
          <dgm:constrLst/>
          <dgm:ruleLst/>
        </dgm:layoutNode>
        <dgm:choose name="Name2">
          <dgm:if name="Name3" axis="ch" ptType="node" func="cnt" op="lt" val="1"/>
          <dgm:if name="Name4" axis="ch" ptType="node" func="cnt" op="equ" val="1">
            <dgm:layoutNode name="arrowDiagram1">
              <dgm:varLst>
                <dgm:bulletEnabled val="1"/>
              </dgm:varLst>
              <dgm:alg type="composite">
                <dgm:param type="vertAlign" val="none"/>
                <dgm:param type="horzAlign" val="none"/>
              </dgm:alg>
              <dgm:shape xmlns:r="http://schemas.openxmlformats.org/officeDocument/2006/relationships" r:blip="">
                <dgm:adjLst/>
              </dgm:shape>
              <dgm:presOf/>
              <dgm:constrLst>
                <dgm:constr type="ctrX" for="ch" forName="bullet1" refType="w" fact="0.8"/>
                <dgm:constr type="ctrY" for="ch" forName="bullet1" refType="h" fact="0.262"/>
                <dgm:constr type="w" for="ch" forName="bullet1" refType="w" fact="0.074"/>
                <dgm:constr type="h" for="ch" forName="bullet1" refType="w" refFor="ch" refForName="bullet1"/>
                <dgm:constr type="r" for="ch" forName="textBox1" refType="ctrX" refFor="ch" refForName="bullet1"/>
                <dgm:constr type="t" for="ch" forName="textBox1" refType="ctrY" refFor="ch" refForName="bullet1"/>
                <dgm:constr type="w" for="ch" forName="textBox1" refType="w" fact="0.4"/>
                <dgm:constr type="h" for="ch" forName="textBox1" refType="h" fact="0.738"/>
                <dgm:constr type="userA" refType="h" refFor="ch" refForName="bullet1" fact="0.53"/>
                <dgm:constr type="rMarg" for="ch" forName="textBox1" refType="userA" fact="2.834"/>
                <dgm:constr type="primFontSz" for="ch" ptType="node" op="equ" val="65"/>
              </dgm:constrLst>
              <dgm:ruleLst/>
              <dgm:forEach name="Name5" axis="ch" ptType="node" cnt="1">
                <dgm:layoutNode name="bullet1" styleLbl="node1">
                  <dgm:alg type="sp"/>
                  <dgm:shape xmlns:r="http://schemas.openxmlformats.org/officeDocument/2006/relationships" type="ellipse" r:blip="">
                    <dgm:adjLst/>
                  </dgm:shape>
                  <dgm:presOf/>
                  <dgm:constrLst/>
                  <dgm:ruleLst/>
                </dgm:layoutNode>
                <dgm:layoutNode name="textBox1" styleLbl="revTx">
                  <dgm:varLst>
                    <dgm:bulletEnabled val="1"/>
                  </dgm:varLst>
                  <dgm:alg type="tx">
                    <dgm:param type="txAnchorVert" val="t"/>
                    <dgm:param type="parTxLTRAlign" val="r"/>
                    <dgm:param type="parTxRTLAlign" val="r"/>
                  </dgm:alg>
                  <dgm:shape xmlns:r="http://schemas.openxmlformats.org/officeDocument/2006/relationships" type="round2DiagRect" r:blip="">
                    <dgm:adjLst/>
                  </dgm:shape>
                  <dgm:presOf axis="desOrSelf" ptType="node"/>
                  <dgm:constrLst>
                    <dgm:constr type="lMarg"/>
                    <dgm:constr type="tMarg"/>
                    <dgm:constr type="bMarg"/>
                  </dgm:constrLst>
                  <dgm:ruleLst>
                    <dgm:rule type="primFontSz" val="5" fact="NaN" max="NaN"/>
                  </dgm:ruleLst>
                </dgm:layoutNode>
              </dgm:forEach>
            </dgm:layoutNode>
          </dgm:if>
          <dgm:if name="Name6" axis="ch" ptType="node" func="cnt" op="equ" val="2">
            <dgm:layoutNode name="arrowDiagram2">
              <dgm:alg type="composite">
                <dgm:param type="vertAlign" val="none"/>
                <dgm:param type="horzAlign" val="none"/>
              </dgm:alg>
              <dgm:shape xmlns:r="http://schemas.openxmlformats.org/officeDocument/2006/relationships" r:blip="">
                <dgm:adjLst/>
              </dgm:shape>
              <dgm:presOf/>
              <dgm:choose name="Name7">
                <dgm:if name="Name8" func="var" arg="dir" op="equ" val="norm">
                  <dgm:constrLst>
                    <dgm:constr type="ctrX" for="ch" forName="bullet2a" refType="w" fact="0.25"/>
                    <dgm:constr type="ctrY" for="ch" forName="bullet2a" refType="h" fact="0.573"/>
                    <dgm:constr type="w" for="ch" forName="bullet2a" refType="w" fact="0.035"/>
                    <dgm:constr type="h" for="ch" forName="bullet2a" refType="w" refFor="ch" refForName="bullet2a"/>
                    <dgm:constr type="l" for="ch" forName="textBox2a" refType="ctrX" refFor="ch" refForName="bullet2a"/>
                    <dgm:constr type="t" for="ch" forName="textBox2a" refType="ctrY" refFor="ch" refForName="bullet2a"/>
                    <dgm:constr type="w" for="ch" forName="textBox2a" refType="w" fact="0.325"/>
                    <dgm:constr type="h" for="ch" forName="textBox2a" refType="h" fact="0.427"/>
                    <dgm:constr type="userA" refType="h" refFor="ch" refForName="bullet2a" fact="0.53"/>
                    <dgm:constr type="l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l" for="ch" forName="textBox2b" refType="ctrX" refFor="ch" refForName="bullet2b"/>
                    <dgm:constr type="t" for="ch" forName="textBox2b" refType="ctrY" refFor="ch" refForName="bullet2b"/>
                    <dgm:constr type="w" for="ch" forName="textBox2b" refType="w" fact="0.325"/>
                    <dgm:constr type="h" for="ch" forName="textBox2b" refType="h" fact="0.662"/>
                    <dgm:constr type="userB" refType="h" refFor="ch" refForName="bullet2b" fact="0.53"/>
                    <dgm:constr type="lMarg" for="ch" forName="textBox2b" refType="userB" fact="2.834"/>
                    <dgm:constr type="primFontSz" for="ch" ptType="node" op="equ" val="65"/>
                  </dgm:constrLst>
                </dgm:if>
                <dgm:else name="Name9">
                  <dgm:constrLst>
                    <dgm:constr type="ctrX" for="ch" forName="bullet2a" refType="w" fact="0.25"/>
                    <dgm:constr type="ctrY" for="ch" forName="bullet2a" refType="h" fact="0.573"/>
                    <dgm:constr type="w" for="ch" forName="bullet2a" refType="w" fact="0.035"/>
                    <dgm:constr type="h" for="ch" forName="bullet2a" refType="w" refFor="ch" refForName="bullet2a"/>
                    <dgm:constr type="r" for="ch" forName="textBox2a" refType="ctrX" refFor="ch" refForName="bullet2a"/>
                    <dgm:constr type="b" for="ch" forName="textBox2a" refType="ctrY" refFor="ch" refForName="bullet2a"/>
                    <dgm:constr type="w" for="ch" forName="textBox2a" refType="w" fact="0.25"/>
                    <dgm:constr type="h" for="ch" forName="textBox2a" refType="h" fact="0.573"/>
                    <dgm:constr type="userA" refType="h" refFor="ch" refForName="bullet2a" fact="0.53"/>
                    <dgm:constr type="rMarg" for="ch" forName="textBox2a" refType="userA" fact="2.834"/>
                    <dgm:constr type="ctrX" for="ch" forName="bullet2b" refType="w" fact="0.585"/>
                    <dgm:constr type="ctrY" for="ch" forName="bullet2b" refType="h" fact="0.338"/>
                    <dgm:constr type="w" for="ch" forName="bullet2b" refType="w" fact="0.06"/>
                    <dgm:constr type="h" for="ch" forName="bullet2b" refType="w" refFor="ch" refForName="bullet2b"/>
                    <dgm:constr type="r" for="ch" forName="textBox2b" refType="ctrX" refFor="ch" refForName="bullet2b"/>
                    <dgm:constr type="b" for="ch" forName="textBox2b" refType="ctrY" refFor="ch" refForName="bullet2b"/>
                    <dgm:constr type="w" for="ch" forName="textBox2b" refType="w" fact="0.28"/>
                    <dgm:constr type="h" for="ch" forName="textBox2b" refType="h" fact="0.338"/>
                    <dgm:constr type="userB" refType="h" refFor="ch" refForName="bullet2b" fact="0.53"/>
                    <dgm:constr type="rMarg" for="ch" forName="textBox2b" refType="userB" fact="2.834"/>
                    <dgm:constr type="primFontSz" for="ch" ptType="node" op="equ" val="65"/>
                  </dgm:constrLst>
                </dgm:else>
              </dgm:choose>
              <dgm:ruleLst/>
              <dgm:forEach name="Name10" axis="ch" ptType="node" cnt="1">
                <dgm:layoutNode name="bullet2a" styleLbl="node1">
                  <dgm:alg type="sp"/>
                  <dgm:shape xmlns:r="http://schemas.openxmlformats.org/officeDocument/2006/relationships" type="ellipse" r:blip="">
                    <dgm:adjLst/>
                  </dgm:shape>
                  <dgm:presOf/>
                  <dgm:constrLst/>
                  <dgm:ruleLst/>
                </dgm:layoutNode>
                <dgm:layoutNode name="textBox2a" styleLbl="revTx">
                  <dgm:varLst>
                    <dgm:bulletEnabled val="1"/>
                  </dgm:varLst>
                  <dgm:choose name="Name11">
                    <dgm:if name="Name12" func="var" arg="dir" op="equ" val="norm">
                      <dgm:choose name="Name13">
                        <dgm:if name="Name14" axis="root des" ptType="all node" func="maxDepth" op="gt" val="1">
                          <dgm:alg type="tx">
                            <dgm:param type="txAnchorVert" val="t"/>
                            <dgm:param type="parTxLTRAlign" val="l"/>
                            <dgm:param type="parTxRTLAlign" val="r"/>
                          </dgm:alg>
                        </dgm:if>
                        <dgm:else name="Name15">
                          <dgm:alg type="tx">
                            <dgm:param type="txAnchorVert" val="t"/>
                            <dgm:param type="parTxLTRAlign" val="l"/>
                            <dgm:param type="parTxRTLAlign" val="l"/>
                          </dgm:alg>
                        </dgm:else>
                      </dgm:choose>
                    </dgm:if>
                    <dgm:else name="Name16">
                      <dgm:choose name="Name17">
                        <dgm:if name="Name18" axis="root des" ptType="all node" func="maxDepth" op="gt" val="1">
                          <dgm:alg type="tx">
                            <dgm:param type="txAnchorVert" val="b"/>
                            <dgm:param type="txAnchorVertCh" val="b"/>
                            <dgm:param type="parTxLTRAlign" val="l"/>
                            <dgm:param type="parTxRTLAlign" val="r"/>
                          </dgm:alg>
                        </dgm:if>
                        <dgm:else name="Name1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
                    <dgm:if name="Name21" func="var" arg="dir" op="equ" val="norm">
                      <dgm:constrLst>
                        <dgm:constr type="rMarg"/>
                        <dgm:constr type="tMarg"/>
                        <dgm:constr type="bMarg"/>
                      </dgm:constrLst>
                    </dgm:if>
                    <dgm:else name="Name22">
                      <dgm:constrLst>
                        <dgm:constr type="lMarg"/>
                        <dgm:constr type="tMarg"/>
                        <dgm:constr type="bMarg"/>
                      </dgm:constrLst>
                    </dgm:else>
                  </dgm:choose>
                  <dgm:ruleLst>
                    <dgm:rule type="primFontSz" val="5" fact="NaN" max="NaN"/>
                  </dgm:ruleLst>
                </dgm:layoutNode>
              </dgm:forEach>
              <dgm:forEach name="Name23" axis="ch" ptType="node" st="2" cnt="1">
                <dgm:layoutNode name="bullet2b" styleLbl="node1">
                  <dgm:alg type="sp"/>
                  <dgm:shape xmlns:r="http://schemas.openxmlformats.org/officeDocument/2006/relationships" type="ellipse" r:blip="">
                    <dgm:adjLst/>
                  </dgm:shape>
                  <dgm:presOf/>
                  <dgm:constrLst/>
                  <dgm:ruleLst/>
                </dgm:layoutNode>
                <dgm:layoutNode name="textBox2b" styleLbl="revTx">
                  <dgm:varLst>
                    <dgm:bulletEnabled val="1"/>
                  </dgm:varLst>
                  <dgm:choose name="Name24">
                    <dgm:if name="Name25" func="var" arg="dir" op="equ" val="norm">
                      <dgm:choose name="Name26">
                        <dgm:if name="Name27" axis="root des" ptType="all node" func="maxDepth" op="gt" val="1">
                          <dgm:alg type="tx">
                            <dgm:param type="txAnchorVert" val="t"/>
                            <dgm:param type="parTxLTRAlign" val="l"/>
                            <dgm:param type="parTxRTLAlign" val="r"/>
                          </dgm:alg>
                        </dgm:if>
                        <dgm:else name="Name28">
                          <dgm:alg type="tx">
                            <dgm:param type="txAnchorVert" val="t"/>
                            <dgm:param type="parTxLTRAlign" val="l"/>
                            <dgm:param type="parTxRTLAlign" val="l"/>
                          </dgm:alg>
                        </dgm:else>
                      </dgm:choose>
                    </dgm:if>
                    <dgm:else name="Name29">
                      <dgm:choose name="Name30">
                        <dgm:if name="Name31" axis="root des" ptType="all node" func="maxDepth" op="gt" val="1">
                          <dgm:alg type="tx">
                            <dgm:param type="txAnchorVert" val="b"/>
                            <dgm:param type="txAnchorVertCh" val="b"/>
                            <dgm:param type="parTxLTRAlign" val="l"/>
                            <dgm:param type="parTxRTLAlign" val="r"/>
                          </dgm:alg>
                        </dgm:if>
                        <dgm:else name="Name3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33">
                    <dgm:if name="Name34" func="var" arg="dir" op="equ" val="norm">
                      <dgm:constrLst>
                        <dgm:constr type="rMarg"/>
                        <dgm:constr type="tMarg"/>
                        <dgm:constr type="bMarg"/>
                      </dgm:constrLst>
                    </dgm:if>
                    <dgm:else name="Name35">
                      <dgm:constrLst>
                        <dgm:constr type="lMarg"/>
                        <dgm:constr type="tMarg"/>
                        <dgm:constr type="bMarg"/>
                      </dgm:constrLst>
                    </dgm:else>
                  </dgm:choose>
                  <dgm:ruleLst>
                    <dgm:rule type="primFontSz" val="5" fact="NaN" max="NaN"/>
                  </dgm:ruleLst>
                </dgm:layoutNode>
              </dgm:forEach>
            </dgm:layoutNode>
          </dgm:if>
          <dgm:if name="Name36" axis="ch" ptType="node" func="cnt" op="equ" val="3">
            <dgm:layoutNode name="arrowDiagram3">
              <dgm:alg type="composite">
                <dgm:param type="vertAlign" val="none"/>
                <dgm:param type="horzAlign" val="none"/>
              </dgm:alg>
              <dgm:shape xmlns:r="http://schemas.openxmlformats.org/officeDocument/2006/relationships" r:blip="">
                <dgm:adjLst/>
              </dgm:shape>
              <dgm:presOf/>
              <dgm:choose name="Name37">
                <dgm:if name="Name38" func="var" arg="dir" op="equ" val="norm">
                  <dgm:constrLst>
                    <dgm:constr type="ctrX" for="ch" forName="bullet3a" refType="w" fact="0.14"/>
                    <dgm:constr type="ctrY" for="ch" forName="bullet3a" refType="h" fact="0.711"/>
                    <dgm:constr type="w" for="ch" forName="bullet3a" refType="w" fact="0.026"/>
                    <dgm:constr type="h" for="ch" forName="bullet3a" refType="w" refFor="ch" refForName="bullet3a"/>
                    <dgm:constr type="l" for="ch" forName="textBox3a" refType="ctrX" refFor="ch" refForName="bullet3a"/>
                    <dgm:constr type="t" for="ch" forName="textBox3a" refType="ctrY" refFor="ch" refForName="bullet3a"/>
                    <dgm:constr type="w" for="ch" forName="textBox3a" refType="w" fact="0.233"/>
                    <dgm:constr type="h" for="ch" forName="textBox3a" refType="h" fact="0.289"/>
                    <dgm:constr type="userA" refType="h" refFor="ch" refForName="bullet3a" fact="0.53"/>
                    <dgm:constr type="l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l" for="ch" forName="textBox3b" refType="ctrX" refFor="ch" refForName="bullet3b"/>
                    <dgm:constr type="t" for="ch" forName="textBox3b" refType="ctrY" refFor="ch" refForName="bullet3b"/>
                    <dgm:constr type="w" for="ch" forName="textBox3b" refType="w" fact="0.24"/>
                    <dgm:constr type="h" for="ch" forName="textBox3b" refType="h" fact="0.544"/>
                    <dgm:constr type="userB" refType="h" refFor="ch" refForName="bullet3b" fact="0.53"/>
                    <dgm:constr type="l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l" for="ch" forName="textBox3c" refType="ctrX" refFor="ch" refForName="bullet3c"/>
                    <dgm:constr type="t" for="ch" forName="textBox3c" refType="ctrY" refFor="ch" refForName="bullet3c"/>
                    <dgm:constr type="w" for="ch" forName="textBox3c" refType="w" fact="0.24"/>
                    <dgm:constr type="h" for="ch" forName="textBox3c" refType="h" fact="0.695"/>
                    <dgm:constr type="userC" refType="h" refFor="ch" refForName="bullet3c" fact="0.53"/>
                    <dgm:constr type="lMarg" for="ch" forName="textBox3c" refType="userC" fact="2.834"/>
                    <dgm:constr type="primFontSz" for="ch" ptType="node" op="equ" val="65"/>
                  </dgm:constrLst>
                </dgm:if>
                <dgm:else name="Name39">
                  <dgm:constrLst>
                    <dgm:constr type="ctrX" for="ch" forName="bullet3a" refType="w" fact="0.14"/>
                    <dgm:constr type="ctrY" for="ch" forName="bullet3a" refType="h" fact="0.711"/>
                    <dgm:constr type="w" for="ch" forName="bullet3a" refType="w" fact="0.026"/>
                    <dgm:constr type="h" for="ch" forName="bullet3a" refType="w" refFor="ch" refForName="bullet3a"/>
                    <dgm:constr type="r" for="ch" forName="textBox3a" refType="ctrX" refFor="ch" refForName="bullet3a"/>
                    <dgm:constr type="b" for="ch" forName="textBox3a" refType="ctrY" refFor="ch" refForName="bullet3a"/>
                    <dgm:constr type="w" for="ch" forName="textBox3a" refType="w" fact="0.14"/>
                    <dgm:constr type="h" for="ch" forName="textBox3a" refType="h" fact="0.711"/>
                    <dgm:constr type="userA" refType="h" refFor="ch" refForName="bullet3a" fact="0.53"/>
                    <dgm:constr type="rMarg" for="ch" forName="textBox3a" refType="userA" fact="2.834"/>
                    <dgm:constr type="ctrX" for="ch" forName="bullet3b" refType="w" fact="0.38"/>
                    <dgm:constr type="ctrY" for="ch" forName="bullet3b" refType="h" fact="0.456"/>
                    <dgm:constr type="w" for="ch" forName="bullet3b" refType="w" fact="0.047"/>
                    <dgm:constr type="h" for="ch" forName="bullet3b" refType="w" refFor="ch" refForName="bullet3b"/>
                    <dgm:constr type="r" for="ch" forName="textBox3b" refType="ctrX" refFor="ch" refForName="bullet3b"/>
                    <dgm:constr type="b" for="ch" forName="textBox3b" refType="ctrY" refFor="ch" refForName="bullet3b"/>
                    <dgm:constr type="w" for="ch" forName="textBox3b" refType="w" fact="0.24"/>
                    <dgm:constr type="h" for="ch" forName="textBox3b" refType="h" fact="0.456"/>
                    <dgm:constr type="userB" refType="h" refFor="ch" refForName="bullet3b" fact="0.53"/>
                    <dgm:constr type="rMarg" for="ch" forName="textBox3b" refType="userB" fact="2.834"/>
                    <dgm:constr type="ctrX" for="ch" forName="bullet3c" refType="w" fact="0.665"/>
                    <dgm:constr type="ctrY" for="ch" forName="bullet3c" refType="h" fact="0.305"/>
                    <dgm:constr type="w" for="ch" forName="bullet3c" refType="w" fact="0.065"/>
                    <dgm:constr type="h" for="ch" forName="bullet3c" refType="w" refFor="ch" refForName="bullet3c"/>
                    <dgm:constr type="r" for="ch" forName="textBox3c" refType="ctrX" refFor="ch" refForName="bullet3c"/>
                    <dgm:constr type="b" for="ch" forName="textBox3c" refType="ctrY" refFor="ch" refForName="bullet3c"/>
                    <dgm:constr type="w" for="ch" forName="textBox3c" refType="w" fact="0.24"/>
                    <dgm:constr type="h" for="ch" forName="textBox3c" refType="h" fact="0.305"/>
                    <dgm:constr type="userC" refType="h" refFor="ch" refForName="bullet3c" fact="0.53"/>
                    <dgm:constr type="rMarg" for="ch" forName="textBox3c" refType="userC" fact="2.834"/>
                    <dgm:constr type="primFontSz" for="ch" ptType="node" op="equ" val="65"/>
                  </dgm:constrLst>
                </dgm:else>
              </dgm:choose>
              <dgm:ruleLst/>
              <dgm:forEach name="Name40" axis="ch" ptType="node" cnt="1">
                <dgm:layoutNode name="bullet3a" styleLbl="node1">
                  <dgm:alg type="sp"/>
                  <dgm:shape xmlns:r="http://schemas.openxmlformats.org/officeDocument/2006/relationships" type="ellipse" r:blip="">
                    <dgm:adjLst/>
                  </dgm:shape>
                  <dgm:presOf/>
                  <dgm:constrLst/>
                  <dgm:ruleLst/>
                </dgm:layoutNode>
                <dgm:layoutNode name="textBox3a" styleLbl="revTx">
                  <dgm:varLst>
                    <dgm:bulletEnabled val="1"/>
                  </dgm:varLst>
                  <dgm:choose name="Name41">
                    <dgm:if name="Name42" func="var" arg="dir" op="equ" val="norm">
                      <dgm:choose name="Name43">
                        <dgm:if name="Name44" axis="root des" ptType="all node" func="maxDepth" op="gt" val="1">
                          <dgm:alg type="tx">
                            <dgm:param type="txAnchorVert" val="t"/>
                            <dgm:param type="parTxLTRAlign" val="l"/>
                            <dgm:param type="parTxRTLAlign" val="r"/>
                          </dgm:alg>
                        </dgm:if>
                        <dgm:else name="Name45">
                          <dgm:alg type="tx">
                            <dgm:param type="txAnchorVert" val="t"/>
                            <dgm:param type="parTxLTRAlign" val="l"/>
                            <dgm:param type="parTxRTLAlign" val="l"/>
                          </dgm:alg>
                        </dgm:else>
                      </dgm:choose>
                    </dgm:if>
                    <dgm:else name="Name46">
                      <dgm:choose name="Name47">
                        <dgm:if name="Name48" axis="root des" ptType="all node" func="maxDepth" op="gt" val="1">
                          <dgm:alg type="tx">
                            <dgm:param type="txAnchorVert" val="b"/>
                            <dgm:param type="txAnchorVertCh" val="b"/>
                            <dgm:param type="parTxLTRAlign" val="l"/>
                            <dgm:param type="parTxRTLAlign" val="r"/>
                          </dgm:alg>
                        </dgm:if>
                        <dgm:else name="Name49">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50">
                    <dgm:if name="Name51" func="var" arg="dir" op="equ" val="norm">
                      <dgm:constrLst>
                        <dgm:constr type="rMarg"/>
                        <dgm:constr type="tMarg"/>
                        <dgm:constr type="bMarg"/>
                      </dgm:constrLst>
                    </dgm:if>
                    <dgm:else name="Name52">
                      <dgm:constrLst>
                        <dgm:constr type="lMarg"/>
                        <dgm:constr type="tMarg"/>
                        <dgm:constr type="bMarg"/>
                      </dgm:constrLst>
                    </dgm:else>
                  </dgm:choose>
                  <dgm:ruleLst>
                    <dgm:rule type="primFontSz" val="5" fact="NaN" max="NaN"/>
                  </dgm:ruleLst>
                </dgm:layoutNode>
              </dgm:forEach>
              <dgm:forEach name="Name53" axis="ch" ptType="node" st="2" cnt="1">
                <dgm:layoutNode name="bullet3b" styleLbl="node1">
                  <dgm:alg type="sp"/>
                  <dgm:shape xmlns:r="http://schemas.openxmlformats.org/officeDocument/2006/relationships" type="ellipse" r:blip="">
                    <dgm:adjLst/>
                  </dgm:shape>
                  <dgm:presOf/>
                  <dgm:constrLst/>
                  <dgm:ruleLst/>
                </dgm:layoutNode>
                <dgm:layoutNode name="textBox3b" styleLbl="revTx">
                  <dgm:varLst>
                    <dgm:bulletEnabled val="1"/>
                  </dgm:varLst>
                  <dgm:choose name="Name54">
                    <dgm:if name="Name55" func="var" arg="dir" op="equ" val="norm">
                      <dgm:choose name="Name56">
                        <dgm:if name="Name57" axis="root des" ptType="all node" func="maxDepth" op="gt" val="1">
                          <dgm:alg type="tx">
                            <dgm:param type="txAnchorVert" val="t"/>
                            <dgm:param type="parTxLTRAlign" val="l"/>
                            <dgm:param type="parTxRTLAlign" val="r"/>
                          </dgm:alg>
                        </dgm:if>
                        <dgm:else name="Name58">
                          <dgm:alg type="tx">
                            <dgm:param type="txAnchorVert" val="t"/>
                            <dgm:param type="parTxLTRAlign" val="l"/>
                            <dgm:param type="parTxRTLAlign" val="l"/>
                          </dgm:alg>
                        </dgm:else>
                      </dgm:choose>
                    </dgm:if>
                    <dgm:else name="Name59">
                      <dgm:choose name="Name60">
                        <dgm:if name="Name61" axis="root des" ptType="all node" func="maxDepth" op="gt" val="1">
                          <dgm:alg type="tx">
                            <dgm:param type="txAnchorVert" val="b"/>
                            <dgm:param type="txAnchorVertCh" val="b"/>
                            <dgm:param type="parTxLTRAlign" val="l"/>
                            <dgm:param type="parTxRTLAlign" val="r"/>
                          </dgm:alg>
                        </dgm:if>
                        <dgm:else name="Name6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63">
                    <dgm:if name="Name64" func="var" arg="dir" op="equ" val="norm">
                      <dgm:constrLst>
                        <dgm:constr type="rMarg"/>
                        <dgm:constr type="tMarg"/>
                        <dgm:constr type="bMarg"/>
                      </dgm:constrLst>
                    </dgm:if>
                    <dgm:else name="Name65">
                      <dgm:constrLst>
                        <dgm:constr type="lMarg"/>
                        <dgm:constr type="tMarg"/>
                        <dgm:constr type="bMarg"/>
                      </dgm:constrLst>
                    </dgm:else>
                  </dgm:choose>
                  <dgm:ruleLst>
                    <dgm:rule type="primFontSz" val="5" fact="NaN" max="NaN"/>
                  </dgm:ruleLst>
                </dgm:layoutNode>
              </dgm:forEach>
              <dgm:forEach name="Name66" axis="ch" ptType="node" st="3" cnt="1">
                <dgm:layoutNode name="bullet3c" styleLbl="node1">
                  <dgm:alg type="sp"/>
                  <dgm:shape xmlns:r="http://schemas.openxmlformats.org/officeDocument/2006/relationships" type="ellipse" r:blip="">
                    <dgm:adjLst/>
                  </dgm:shape>
                  <dgm:presOf/>
                  <dgm:constrLst/>
                  <dgm:ruleLst/>
                </dgm:layoutNode>
                <dgm:layoutNode name="textBox3c" styleLbl="revTx">
                  <dgm:varLst>
                    <dgm:bulletEnabled val="1"/>
                  </dgm:varLst>
                  <dgm:choose name="Name67">
                    <dgm:if name="Name68" func="var" arg="dir" op="equ" val="norm">
                      <dgm:choose name="Name69">
                        <dgm:if name="Name70" axis="root des" ptType="all node" func="maxDepth" op="gt" val="1">
                          <dgm:alg type="tx">
                            <dgm:param type="txAnchorVert" val="t"/>
                            <dgm:param type="parTxLTRAlign" val="l"/>
                            <dgm:param type="parTxRTLAlign" val="r"/>
                          </dgm:alg>
                        </dgm:if>
                        <dgm:else name="Name71">
                          <dgm:alg type="tx">
                            <dgm:param type="txAnchorVert" val="t"/>
                            <dgm:param type="parTxLTRAlign" val="l"/>
                            <dgm:param type="parTxRTLAlign" val="l"/>
                          </dgm:alg>
                        </dgm:else>
                      </dgm:choose>
                    </dgm:if>
                    <dgm:else name="Name72">
                      <dgm:choose name="Name73">
                        <dgm:if name="Name74" axis="root des" ptType="all node" func="maxDepth" op="gt" val="1">
                          <dgm:alg type="tx">
                            <dgm:param type="txAnchorVert" val="b"/>
                            <dgm:param type="txAnchorVertCh" val="b"/>
                            <dgm:param type="parTxLTRAlign" val="l"/>
                            <dgm:param type="parTxRTLAlign" val="r"/>
                          </dgm:alg>
                        </dgm:if>
                        <dgm:else name="Name7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76">
                    <dgm:if name="Name77" func="var" arg="dir" op="equ" val="norm">
                      <dgm:constrLst>
                        <dgm:constr type="rMarg"/>
                        <dgm:constr type="tMarg"/>
                        <dgm:constr type="bMarg"/>
                      </dgm:constrLst>
                    </dgm:if>
                    <dgm:else name="Name78">
                      <dgm:constrLst>
                        <dgm:constr type="lMarg"/>
                        <dgm:constr type="tMarg"/>
                        <dgm:constr type="bMarg"/>
                      </dgm:constrLst>
                    </dgm:else>
                  </dgm:choose>
                  <dgm:ruleLst>
                    <dgm:rule type="primFontSz" val="5" fact="NaN" max="NaN"/>
                  </dgm:ruleLst>
                </dgm:layoutNode>
              </dgm:forEach>
            </dgm:layoutNode>
          </dgm:if>
          <dgm:if name="Name79" axis="ch" ptType="node" func="cnt" op="equ" val="4">
            <dgm:layoutNode name="arrowDiagram4">
              <dgm:alg type="composite">
                <dgm:param type="vertAlign" val="none"/>
                <dgm:param type="horzAlign" val="none"/>
              </dgm:alg>
              <dgm:shape xmlns:r="http://schemas.openxmlformats.org/officeDocument/2006/relationships" r:blip="">
                <dgm:adjLst/>
              </dgm:shape>
              <dgm:presOf/>
              <dgm:choose name="Name80">
                <dgm:if name="Name81" func="var" arg="dir" op="equ" val="norm">
                  <dgm:constrLst>
                    <dgm:constr type="ctrX" for="ch" forName="bullet4a" refType="w" fact="0.11"/>
                    <dgm:constr type="ctrY" for="ch" forName="bullet4a" refType="h" fact="0.762"/>
                    <dgm:constr type="w" for="ch" forName="bullet4a" refType="w" fact="0.023"/>
                    <dgm:constr type="h" for="ch" forName="bullet4a" refType="w" refFor="ch" refForName="bullet4a"/>
                    <dgm:constr type="l" for="ch" forName="textBox4a" refType="ctrX" refFor="ch" refForName="bullet4a"/>
                    <dgm:constr type="t" for="ch" forName="textBox4a" refType="ctrY" refFor="ch" refForName="bullet4a"/>
                    <dgm:constr type="w" for="ch" forName="textBox4a" refType="w" fact="0.171"/>
                    <dgm:constr type="h" for="ch" forName="textBox4a" refType="h" fact="0.238"/>
                    <dgm:constr type="userA" refType="h" refFor="ch" refForName="bullet4a" fact="0.53"/>
                    <dgm:constr type="l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l" for="ch" forName="textBox4b" refType="ctrX" refFor="ch" refForName="bullet4b"/>
                    <dgm:constr type="t" for="ch" forName="textBox4b" refType="ctrY" refFor="ch" refForName="bullet4b"/>
                    <dgm:constr type="w" for="ch" forName="textBox4b" refType="w" fact="0.21"/>
                    <dgm:constr type="h" for="ch" forName="textBox4b" refType="h" fact="0.457"/>
                    <dgm:constr type="userB" refType="h" refFor="ch" refForName="bullet4b" fact="0.53"/>
                    <dgm:constr type="l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l" for="ch" forName="textBox4c" refType="ctrX" refFor="ch" refForName="bullet4c"/>
                    <dgm:constr type="t" for="ch" forName="textBox4c" refType="ctrY" refFor="ch" refForName="bullet4c"/>
                    <dgm:constr type="w" for="ch" forName="textBox4c" refType="w" fact="0.21"/>
                    <dgm:constr type="h" for="ch" forName="textBox4c" refType="h" fact="0.618"/>
                    <dgm:constr type="userC" refType="h" refFor="ch" refForName="bullet4c" fact="0.53"/>
                    <dgm:constr type="l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l" for="ch" forName="textBox4d" refType="ctrX" refFor="ch" refForName="bullet4d"/>
                    <dgm:constr type="t" for="ch" forName="textBox4d" refType="ctrY" refFor="ch" refForName="bullet4d"/>
                    <dgm:constr type="w" for="ch" forName="textBox4d" refType="w" fact="0.21"/>
                    <dgm:constr type="h" for="ch" forName="textBox4d" refType="h" fact="0.717"/>
                    <dgm:constr type="userD" refType="h" refFor="ch" refForName="bullet4d" fact="0.53"/>
                    <dgm:constr type="lMarg" for="ch" forName="textBox4d" refType="userD" fact="2.834"/>
                    <dgm:constr type="primFontSz" for="ch" ptType="node" op="equ" val="65"/>
                  </dgm:constrLst>
                </dgm:if>
                <dgm:else name="Name82">
                  <dgm:constrLst>
                    <dgm:constr type="ctrX" for="ch" forName="bullet4a" refType="w" fact="0.11"/>
                    <dgm:constr type="ctrY" for="ch" forName="bullet4a" refType="h" fact="0.762"/>
                    <dgm:constr type="w" for="ch" forName="bullet4a" refType="w" fact="0.023"/>
                    <dgm:constr type="h" for="ch" forName="bullet4a" refType="w" refFor="ch" refForName="bullet4a"/>
                    <dgm:constr type="r" for="ch" forName="textBox4a" refType="ctrX" refFor="ch" refForName="bullet4a"/>
                    <dgm:constr type="b" for="ch" forName="textBox4a" refType="ctrY" refFor="ch" refForName="bullet4a"/>
                    <dgm:constr type="w" for="ch" forName="textBox4a" refType="w" fact="0.11"/>
                    <dgm:constr type="h" for="ch" forName="textBox4a" refType="h" fact="0.762"/>
                    <dgm:constr type="userA" refType="h" refFor="ch" refForName="bullet4a" fact="0.53"/>
                    <dgm:constr type="rMarg" for="ch" forName="textBox4a" refType="userA" fact="2.834"/>
                    <dgm:constr type="ctrX" for="ch" forName="bullet4b" refType="w" fact="0.281"/>
                    <dgm:constr type="ctrY" for="ch" forName="bullet4b" refType="h" fact="0.543"/>
                    <dgm:constr type="w" for="ch" forName="bullet4b" refType="w" fact="0.04"/>
                    <dgm:constr type="h" for="ch" forName="bullet4b" refType="w" refFor="ch" refForName="bullet4b"/>
                    <dgm:constr type="r" for="ch" forName="textBox4b" refType="ctrX" refFor="ch" refForName="bullet4b"/>
                    <dgm:constr type="b" for="ch" forName="textBox4b" refType="ctrY" refFor="ch" refForName="bullet4b"/>
                    <dgm:constr type="w" for="ch" forName="textBox4b" refType="w" fact="0.171"/>
                    <dgm:constr type="h" for="ch" forName="textBox4b" refType="h" fact="0.543"/>
                    <dgm:constr type="userB" refType="h" refFor="ch" refForName="bullet4b" fact="0.53"/>
                    <dgm:constr type="rMarg" for="ch" forName="textBox4b" refType="userB" fact="2.834"/>
                    <dgm:constr type="ctrX" for="ch" forName="bullet4c" refType="w" fact="0.495"/>
                    <dgm:constr type="ctrY" for="ch" forName="bullet4c" refType="h" fact="0.382"/>
                    <dgm:constr type="w" for="ch" forName="bullet4c" refType="w" fact="0.053"/>
                    <dgm:constr type="h" for="ch" forName="bullet4c" refType="w" refFor="ch" refForName="bullet4c"/>
                    <dgm:constr type="r" for="ch" forName="textBox4c" refType="ctrX" refFor="ch" refForName="bullet4c"/>
                    <dgm:constr type="b" for="ch" forName="textBox4c" refType="ctrY" refFor="ch" refForName="bullet4c"/>
                    <dgm:constr type="w" for="ch" forName="textBox4c" refType="w" fact="0.21"/>
                    <dgm:constr type="h" for="ch" forName="textBox4c" refType="h" fact="0.382"/>
                    <dgm:constr type="userC" refType="h" refFor="ch" refForName="bullet4c" fact="0.53"/>
                    <dgm:constr type="rMarg" for="ch" forName="textBox4c" refType="userC" fact="2.834"/>
                    <dgm:constr type="ctrX" for="ch" forName="bullet4d" refType="w" fact="0.73"/>
                    <dgm:constr type="ctrY" for="ch" forName="bullet4d" refType="h" fact="0.283"/>
                    <dgm:constr type="w" for="ch" forName="bullet4d" refType="w" fact="0.071"/>
                    <dgm:constr type="h" for="ch" forName="bullet4d" refType="w" refFor="ch" refForName="bullet4d"/>
                    <dgm:constr type="r" for="ch" forName="textBox4d" refType="ctrX" refFor="ch" refForName="bullet4d"/>
                    <dgm:constr type="b" for="ch" forName="textBox4d" refType="ctrY" refFor="ch" refForName="bullet4d"/>
                    <dgm:constr type="w" for="ch" forName="textBox4d" refType="w" fact="0.21"/>
                    <dgm:constr type="h" for="ch" forName="textBox4d" refType="h" fact="0.283"/>
                    <dgm:constr type="userD" refType="h" refFor="ch" refForName="bullet4d" fact="0.53"/>
                    <dgm:constr type="rMarg" for="ch" forName="textBox4d" refType="userD" fact="2.834"/>
                    <dgm:constr type="primFontSz" for="ch" ptType="node" op="equ" val="65"/>
                  </dgm:constrLst>
                </dgm:else>
              </dgm:choose>
              <dgm:ruleLst/>
              <dgm:forEach name="Name83" axis="ch" ptType="node" cnt="1">
                <dgm:layoutNode name="bullet4a" styleLbl="node1">
                  <dgm:alg type="sp"/>
                  <dgm:shape xmlns:r="http://schemas.openxmlformats.org/officeDocument/2006/relationships" type="ellipse" r:blip="">
                    <dgm:adjLst/>
                  </dgm:shape>
                  <dgm:presOf/>
                  <dgm:constrLst/>
                  <dgm:ruleLst/>
                </dgm:layoutNode>
                <dgm:layoutNode name="textBox4a" styleLbl="revTx">
                  <dgm:varLst>
                    <dgm:bulletEnabled val="1"/>
                  </dgm:varLst>
                  <dgm:choose name="Name84">
                    <dgm:if name="Name85" func="var" arg="dir" op="equ" val="norm">
                      <dgm:choose name="Name86">
                        <dgm:if name="Name87" axis="root des" ptType="all node" func="maxDepth" op="gt" val="1">
                          <dgm:alg type="tx">
                            <dgm:param type="txAnchorVert" val="t"/>
                            <dgm:param type="parTxLTRAlign" val="l"/>
                            <dgm:param type="parTxRTLAlign" val="r"/>
                          </dgm:alg>
                        </dgm:if>
                        <dgm:else name="Name88">
                          <dgm:alg type="tx">
                            <dgm:param type="txAnchorVert" val="t"/>
                            <dgm:param type="parTxLTRAlign" val="l"/>
                            <dgm:param type="parTxRTLAlign" val="l"/>
                          </dgm:alg>
                        </dgm:else>
                      </dgm:choose>
                    </dgm:if>
                    <dgm:else name="Name89">
                      <dgm:choose name="Name90">
                        <dgm:if name="Name91" axis="root des" ptType="all node" func="maxDepth" op="gt" val="1">
                          <dgm:alg type="tx">
                            <dgm:param type="txAnchorVert" val="b"/>
                            <dgm:param type="txAnchorVertCh" val="b"/>
                            <dgm:param type="parTxLTRAlign" val="l"/>
                            <dgm:param type="parTxRTLAlign" val="r"/>
                          </dgm:alg>
                        </dgm:if>
                        <dgm:else name="Name92">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93">
                    <dgm:if name="Name94" func="var" arg="dir" op="equ" val="norm">
                      <dgm:constrLst>
                        <dgm:constr type="rMarg"/>
                        <dgm:constr type="tMarg"/>
                        <dgm:constr type="bMarg"/>
                      </dgm:constrLst>
                    </dgm:if>
                    <dgm:else name="Name95">
                      <dgm:constrLst>
                        <dgm:constr type="lMarg"/>
                        <dgm:constr type="tMarg"/>
                        <dgm:constr type="bMarg"/>
                      </dgm:constrLst>
                    </dgm:else>
                  </dgm:choose>
                  <dgm:ruleLst>
                    <dgm:rule type="primFontSz" val="5" fact="NaN" max="NaN"/>
                  </dgm:ruleLst>
                </dgm:layoutNode>
              </dgm:forEach>
              <dgm:forEach name="Name96" axis="ch" ptType="node" st="2" cnt="1">
                <dgm:layoutNode name="bullet4b" styleLbl="node1">
                  <dgm:alg type="sp"/>
                  <dgm:shape xmlns:r="http://schemas.openxmlformats.org/officeDocument/2006/relationships" type="ellipse" r:blip="">
                    <dgm:adjLst/>
                  </dgm:shape>
                  <dgm:presOf/>
                  <dgm:constrLst/>
                  <dgm:ruleLst/>
                </dgm:layoutNode>
                <dgm:layoutNode name="textBox4b" styleLbl="revTx">
                  <dgm:varLst>
                    <dgm:bulletEnabled val="1"/>
                  </dgm:varLst>
                  <dgm:choose name="Name97">
                    <dgm:if name="Name98" func="var" arg="dir" op="equ" val="norm">
                      <dgm:choose name="Name99">
                        <dgm:if name="Name100" axis="root des" ptType="all node" func="maxDepth" op="gt" val="1">
                          <dgm:alg type="tx">
                            <dgm:param type="txAnchorVert" val="t"/>
                            <dgm:param type="parTxLTRAlign" val="l"/>
                            <dgm:param type="parTxRTLAlign" val="r"/>
                          </dgm:alg>
                        </dgm:if>
                        <dgm:else name="Name101">
                          <dgm:alg type="tx">
                            <dgm:param type="txAnchorVert" val="t"/>
                            <dgm:param type="parTxLTRAlign" val="l"/>
                            <dgm:param type="parTxRTLAlign" val="l"/>
                          </dgm:alg>
                        </dgm:else>
                      </dgm:choose>
                    </dgm:if>
                    <dgm:else name="Name102">
                      <dgm:choose name="Name103">
                        <dgm:if name="Name104" axis="root des" ptType="all node" func="maxDepth" op="gt" val="1">
                          <dgm:alg type="tx">
                            <dgm:param type="txAnchorVert" val="b"/>
                            <dgm:param type="txAnchorVertCh" val="b"/>
                            <dgm:param type="parTxLTRAlign" val="l"/>
                            <dgm:param type="parTxRTLAlign" val="r"/>
                          </dgm:alg>
                        </dgm:if>
                        <dgm:else name="Name105">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06">
                    <dgm:if name="Name107" func="var" arg="dir" op="equ" val="norm">
                      <dgm:constrLst>
                        <dgm:constr type="rMarg"/>
                        <dgm:constr type="tMarg"/>
                        <dgm:constr type="bMarg"/>
                      </dgm:constrLst>
                    </dgm:if>
                    <dgm:else name="Name108">
                      <dgm:constrLst>
                        <dgm:constr type="lMarg"/>
                        <dgm:constr type="tMarg"/>
                        <dgm:constr type="bMarg"/>
                      </dgm:constrLst>
                    </dgm:else>
                  </dgm:choose>
                  <dgm:ruleLst>
                    <dgm:rule type="primFontSz" val="5" fact="NaN" max="NaN"/>
                  </dgm:ruleLst>
                </dgm:layoutNode>
              </dgm:forEach>
              <dgm:forEach name="Name109" axis="ch" ptType="node" st="3" cnt="1">
                <dgm:layoutNode name="bullet4c" styleLbl="node1">
                  <dgm:alg type="sp"/>
                  <dgm:shape xmlns:r="http://schemas.openxmlformats.org/officeDocument/2006/relationships" type="ellipse" r:blip="">
                    <dgm:adjLst/>
                  </dgm:shape>
                  <dgm:presOf/>
                  <dgm:constrLst/>
                  <dgm:ruleLst/>
                </dgm:layoutNode>
                <dgm:layoutNode name="textBox4c" styleLbl="revTx">
                  <dgm:varLst>
                    <dgm:bulletEnabled val="1"/>
                  </dgm:varLst>
                  <dgm:choose name="Name110">
                    <dgm:if name="Name111" func="var" arg="dir" op="equ" val="norm">
                      <dgm:choose name="Name112">
                        <dgm:if name="Name113" axis="root des" ptType="all node" func="maxDepth" op="gt" val="1">
                          <dgm:alg type="tx">
                            <dgm:param type="txAnchorVert" val="t"/>
                            <dgm:param type="parTxLTRAlign" val="l"/>
                            <dgm:param type="parTxRTLAlign" val="r"/>
                          </dgm:alg>
                        </dgm:if>
                        <dgm:else name="Name114">
                          <dgm:alg type="tx">
                            <dgm:param type="txAnchorVert" val="t"/>
                            <dgm:param type="parTxLTRAlign" val="l"/>
                            <dgm:param type="parTxRTLAlign" val="l"/>
                          </dgm:alg>
                        </dgm:else>
                      </dgm:choose>
                    </dgm:if>
                    <dgm:else name="Name115">
                      <dgm:choose name="Name116">
                        <dgm:if name="Name117" axis="root des" ptType="all node" func="maxDepth" op="gt" val="1">
                          <dgm:alg type="tx">
                            <dgm:param type="txAnchorVert" val="b"/>
                            <dgm:param type="txAnchorVertCh" val="b"/>
                            <dgm:param type="parTxLTRAlign" val="l"/>
                            <dgm:param type="parTxRTLAlign" val="r"/>
                          </dgm:alg>
                        </dgm:if>
                        <dgm:else name="Name11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19">
                    <dgm:if name="Name120" func="var" arg="dir" op="equ" val="norm">
                      <dgm:constrLst>
                        <dgm:constr type="rMarg"/>
                        <dgm:constr type="tMarg"/>
                        <dgm:constr type="bMarg"/>
                      </dgm:constrLst>
                    </dgm:if>
                    <dgm:else name="Name121">
                      <dgm:constrLst>
                        <dgm:constr type="lMarg"/>
                        <dgm:constr type="tMarg"/>
                        <dgm:constr type="bMarg"/>
                      </dgm:constrLst>
                    </dgm:else>
                  </dgm:choose>
                  <dgm:ruleLst>
                    <dgm:rule type="primFontSz" val="5" fact="NaN" max="NaN"/>
                  </dgm:ruleLst>
                </dgm:layoutNode>
              </dgm:forEach>
              <dgm:forEach name="Name122" axis="ch" ptType="node" st="4" cnt="1">
                <dgm:layoutNode name="bullet4d" styleLbl="node1">
                  <dgm:alg type="sp"/>
                  <dgm:shape xmlns:r="http://schemas.openxmlformats.org/officeDocument/2006/relationships" type="ellipse" r:blip="">
                    <dgm:adjLst/>
                  </dgm:shape>
                  <dgm:presOf/>
                  <dgm:constrLst/>
                  <dgm:ruleLst/>
                </dgm:layoutNode>
                <dgm:layoutNode name="textBox4d" styleLbl="revTx">
                  <dgm:varLst>
                    <dgm:bulletEnabled val="1"/>
                  </dgm:varLst>
                  <dgm:choose name="Name123">
                    <dgm:if name="Name124" func="var" arg="dir" op="equ" val="norm">
                      <dgm:choose name="Name125">
                        <dgm:if name="Name126" axis="root des" ptType="all node" func="maxDepth" op="gt" val="1">
                          <dgm:alg type="tx">
                            <dgm:param type="txAnchorVert" val="t"/>
                            <dgm:param type="parTxLTRAlign" val="l"/>
                            <dgm:param type="parTxRTLAlign" val="r"/>
                          </dgm:alg>
                        </dgm:if>
                        <dgm:else name="Name127">
                          <dgm:alg type="tx">
                            <dgm:param type="txAnchorVert" val="t"/>
                            <dgm:param type="parTxLTRAlign" val="l"/>
                            <dgm:param type="parTxRTLAlign" val="l"/>
                          </dgm:alg>
                        </dgm:else>
                      </dgm:choose>
                    </dgm:if>
                    <dgm:else name="Name128">
                      <dgm:choose name="Name129">
                        <dgm:if name="Name130" axis="root des" ptType="all node" func="maxDepth" op="gt" val="1">
                          <dgm:alg type="tx">
                            <dgm:param type="txAnchorVert" val="b"/>
                            <dgm:param type="txAnchorVertCh" val="b"/>
                            <dgm:param type="parTxLTRAlign" val="l"/>
                            <dgm:param type="parTxRTLAlign" val="r"/>
                          </dgm:alg>
                        </dgm:if>
                        <dgm:else name="Name13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32">
                    <dgm:if name="Name133" func="var" arg="dir" op="equ" val="norm">
                      <dgm:constrLst>
                        <dgm:constr type="rMarg"/>
                        <dgm:constr type="tMarg"/>
                        <dgm:constr type="bMarg"/>
                      </dgm:constrLst>
                    </dgm:if>
                    <dgm:else name="Name134">
                      <dgm:constrLst>
                        <dgm:constr type="lMarg"/>
                        <dgm:constr type="tMarg"/>
                        <dgm:constr type="bMarg"/>
                      </dgm:constrLst>
                    </dgm:else>
                  </dgm:choose>
                  <dgm:ruleLst>
                    <dgm:rule type="primFontSz" val="5" fact="NaN" max="NaN"/>
                  </dgm:ruleLst>
                </dgm:layoutNode>
              </dgm:forEach>
            </dgm:layoutNode>
          </dgm:if>
          <dgm:else name="Name135">
            <dgm:layoutNode name="arrowDiagram5">
              <dgm:alg type="composite">
                <dgm:param type="vertAlign" val="none"/>
                <dgm:param type="horzAlign" val="none"/>
              </dgm:alg>
              <dgm:shape xmlns:r="http://schemas.openxmlformats.org/officeDocument/2006/relationships" r:blip="">
                <dgm:adjLst/>
              </dgm:shape>
              <dgm:presOf/>
              <dgm:choose name="Name136">
                <dgm:if name="Name137" func="var" arg="dir" op="equ" val="norm">
                  <dgm:constrLst>
                    <dgm:constr type="ctrX" for="ch" forName="bullet5a" refType="w" fact="0.11"/>
                    <dgm:constr type="ctrY" for="ch" forName="bullet5a" refType="h" fact="0.762"/>
                    <dgm:constr type="w" for="ch" forName="bullet5a" refType="w" fact="0.023"/>
                    <dgm:constr type="h" for="ch" forName="bullet5a" refType="w" refFor="ch" refForName="bullet5a"/>
                    <dgm:constr type="l" for="ch" forName="textBox5a" refType="ctrX" refFor="ch" refForName="bullet5a"/>
                    <dgm:constr type="t" for="ch" forName="textBox5a" refType="ctrY" refFor="ch" refForName="bullet5a"/>
                    <dgm:constr type="w" for="ch" forName="textBox5a" refType="w" fact="0.131"/>
                    <dgm:constr type="h" for="ch" forName="textBox5a" refType="h" fact="0.238"/>
                    <dgm:constr type="userA" refType="h" refFor="ch" refForName="bullet5a" fact="0.53"/>
                    <dgm:constr type="l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l" for="ch" forName="textBox5b" refType="ctrX" refFor="ch" refForName="bullet5b"/>
                    <dgm:constr type="t" for="ch" forName="textBox5b" refType="ctrY" refFor="ch" refForName="bullet5b"/>
                    <dgm:constr type="w" for="ch" forName="textBox5b" refType="w" fact="0.166"/>
                    <dgm:constr type="h" for="ch" forName="textBox5b" refType="h" fact="0.419"/>
                    <dgm:constr type="userB" refType="h" refFor="ch" refForName="bullet5b" fact="0.53"/>
                    <dgm:constr type="l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l" for="ch" forName="textBox5c" refType="ctrX" refFor="ch" refForName="bullet5c"/>
                    <dgm:constr type="t" for="ch" forName="textBox5c" refType="ctrY" refFor="ch" refForName="bullet5c"/>
                    <dgm:constr type="w" for="ch" forName="textBox5c" refType="w" fact="0.193"/>
                    <dgm:constr type="h" for="ch" forName="textBox5c" refType="h" fact="0.562"/>
                    <dgm:constr type="userC" refType="h" refFor="ch" refForName="bullet5c" fact="0.53"/>
                    <dgm:constr type="l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l" for="ch" forName="textBox5d" refType="ctrX" refFor="ch" refForName="bullet5d"/>
                    <dgm:constr type="t" for="ch" forName="textBox5d" refType="ctrY" refFor="ch" refForName="bullet5d"/>
                    <dgm:constr type="w" for="ch" forName="textBox5d" refType="w" fact="0.2"/>
                    <dgm:constr type="h" for="ch" forName="textBox5d" refType="h" fact="0.67"/>
                    <dgm:constr type="userD" refType="h" refFor="ch" refForName="bullet5d" fact="0.53"/>
                    <dgm:constr type="l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l" for="ch" forName="textBox5e" refType="ctrX" refFor="ch" refForName="bullet5e"/>
                    <dgm:constr type="t" for="ch" forName="textBox5e" refType="ctrY" refFor="ch" refForName="bullet5e"/>
                    <dgm:constr type="w" for="ch" forName="textBox5e" refType="w" fact="0.2"/>
                    <dgm:constr type="h" for="ch" forName="textBox5e" refType="h" fact="0.736"/>
                    <dgm:constr type="userE" refType="h" refFor="ch" refForName="bullet5e" fact="0.53"/>
                    <dgm:constr type="lMarg" for="ch" forName="textBox5e" refType="userE" fact="2.834"/>
                    <dgm:constr type="primFontSz" for="ch" ptType="node" op="equ" val="65"/>
                  </dgm:constrLst>
                </dgm:if>
                <dgm:else name="Name138">
                  <dgm:constrLst>
                    <dgm:constr type="ctrX" for="ch" forName="bullet5a" refType="w" fact="0.11"/>
                    <dgm:constr type="ctrY" for="ch" forName="bullet5a" refType="h" fact="0.762"/>
                    <dgm:constr type="w" for="ch" forName="bullet5a" refType="w" fact="0.023"/>
                    <dgm:constr type="h" for="ch" forName="bullet5a" refType="w" refFor="ch" refForName="bullet5a"/>
                    <dgm:constr type="r" for="ch" forName="textBox5a" refType="ctrX" refFor="ch" refForName="bullet5a"/>
                    <dgm:constr type="b" for="ch" forName="textBox5a" refType="ctrY" refFor="ch" refForName="bullet5a"/>
                    <dgm:constr type="w" for="ch" forName="textBox5a" refType="w" fact="0.11"/>
                    <dgm:constr type="h" for="ch" forName="textBox5a" refType="h" fact="0.762"/>
                    <dgm:constr type="userA" refType="h" refFor="ch" refForName="bullet5a" fact="0.53"/>
                    <dgm:constr type="rMarg" for="ch" forName="textBox5a" refType="userA" fact="2.834"/>
                    <dgm:constr type="ctrX" for="ch" forName="bullet5b" refType="w" fact="0.241"/>
                    <dgm:constr type="ctrY" for="ch" forName="bullet5b" refType="h" fact="0.581"/>
                    <dgm:constr type="w" for="ch" forName="bullet5b" refType="w" fact="0.036"/>
                    <dgm:constr type="h" for="ch" forName="bullet5b" refType="w" refFor="ch" refForName="bullet5b"/>
                    <dgm:constr type="r" for="ch" forName="textBox5b" refType="ctrX" refFor="ch" refForName="bullet5b"/>
                    <dgm:constr type="b" for="ch" forName="textBox5b" refType="ctrY" refFor="ch" refForName="bullet5b"/>
                    <dgm:constr type="w" for="ch" forName="textBox5b" refType="w" fact="0.131"/>
                    <dgm:constr type="h" for="ch" forName="textBox5b" refType="h" fact="0.581"/>
                    <dgm:constr type="userB" refType="h" refFor="ch" refForName="bullet5b" fact="0.53"/>
                    <dgm:constr type="rMarg" for="ch" forName="textBox5b" refType="userB" fact="2.834"/>
                    <dgm:constr type="ctrX" for="ch" forName="bullet5c" refType="w" fact="0.407"/>
                    <dgm:constr type="ctrY" for="ch" forName="bullet5c" refType="h" fact="0.438"/>
                    <dgm:constr type="w" for="ch" forName="bullet5c" refType="w" fact="0.048"/>
                    <dgm:constr type="h" for="ch" forName="bullet5c" refType="w" refFor="ch" refForName="bullet5c"/>
                    <dgm:constr type="r" for="ch" forName="textBox5c" refType="ctrX" refFor="ch" refForName="bullet5c"/>
                    <dgm:constr type="b" for="ch" forName="textBox5c" refType="ctrY" refFor="ch" refForName="bullet5c"/>
                    <dgm:constr type="w" for="ch" forName="textBox5c" refType="w" fact="0.166"/>
                    <dgm:constr type="h" for="ch" forName="textBox5c" refType="h" fact="0.438"/>
                    <dgm:constr type="userC" refType="h" refFor="ch" refForName="bullet5c" fact="0.53"/>
                    <dgm:constr type="rMarg" for="ch" forName="textBox5c" refType="userC" fact="2.834"/>
                    <dgm:constr type="ctrX" for="ch" forName="bullet5d" refType="w" fact="0.6"/>
                    <dgm:constr type="ctrY" for="ch" forName="bullet5d" refType="h" fact="0.33"/>
                    <dgm:constr type="w" for="ch" forName="bullet5d" refType="w" fact="0.062"/>
                    <dgm:constr type="h" for="ch" forName="bullet5d" refType="w" refFor="ch" refForName="bullet5d"/>
                    <dgm:constr type="r" for="ch" forName="textBox5d" refType="ctrX" refFor="ch" refForName="bullet5d"/>
                    <dgm:constr type="b" for="ch" forName="textBox5d" refType="ctrY" refFor="ch" refForName="bullet5d"/>
                    <dgm:constr type="w" for="ch" forName="textBox5d" refType="w" fact="0.193"/>
                    <dgm:constr type="h" for="ch" forName="textBox5d" refType="h" fact="0.33"/>
                    <dgm:constr type="userD" refType="h" refFor="ch" refForName="bullet5d" fact="0.53"/>
                    <dgm:constr type="rMarg" for="ch" forName="textBox5d" refType="userD" fact="2.834"/>
                    <dgm:constr type="ctrX" for="ch" forName="bullet5e" refType="w" fact="0.8"/>
                    <dgm:constr type="ctrY" for="ch" forName="bullet5e" refType="h" fact="0.264"/>
                    <dgm:constr type="w" for="ch" forName="bullet5e" refType="w" fact="0.079"/>
                    <dgm:constr type="h" for="ch" forName="bullet5e" refType="w" refFor="ch" refForName="bullet5e"/>
                    <dgm:constr type="r" for="ch" forName="textBox5e" refType="ctrX" refFor="ch" refForName="bullet5e"/>
                    <dgm:constr type="b" for="ch" forName="textBox5e" refType="ctrY" refFor="ch" refForName="bullet5e"/>
                    <dgm:constr type="w" for="ch" forName="textBox5e" refType="w" fact="0.2"/>
                    <dgm:constr type="h" for="ch" forName="textBox5e" refType="h" fact="0.264"/>
                    <dgm:constr type="userE" refType="h" refFor="ch" refForName="bullet5e" fact="0.53"/>
                    <dgm:constr type="rMarg" for="ch" forName="textBox5e" refType="userE" fact="2.834"/>
                    <dgm:constr type="primFontSz" for="ch" ptType="node" op="equ" val="65"/>
                  </dgm:constrLst>
                </dgm:else>
              </dgm:choose>
              <dgm:ruleLst/>
              <dgm:forEach name="Name139" axis="ch" ptType="node" cnt="1">
                <dgm:layoutNode name="bullet5a" styleLbl="node1">
                  <dgm:alg type="sp"/>
                  <dgm:shape xmlns:r="http://schemas.openxmlformats.org/officeDocument/2006/relationships" type="ellipse" r:blip="">
                    <dgm:adjLst/>
                  </dgm:shape>
                  <dgm:presOf/>
                  <dgm:constrLst/>
                  <dgm:ruleLst/>
                </dgm:layoutNode>
                <dgm:layoutNode name="textBox5a" styleLbl="revTx">
                  <dgm:varLst>
                    <dgm:bulletEnabled val="1"/>
                  </dgm:varLst>
                  <dgm:choose name="Name140">
                    <dgm:if name="Name141" func="var" arg="dir" op="equ" val="norm">
                      <dgm:choose name="Name142">
                        <dgm:if name="Name143" axis="root des" ptType="all node" func="maxDepth" op="gt" val="1">
                          <dgm:alg type="tx">
                            <dgm:param type="txAnchorVert" val="t"/>
                            <dgm:param type="parTxLTRAlign" val="l"/>
                            <dgm:param type="parTxRTLAlign" val="r"/>
                          </dgm:alg>
                        </dgm:if>
                        <dgm:else name="Name144">
                          <dgm:alg type="tx">
                            <dgm:param type="txAnchorVert" val="t"/>
                            <dgm:param type="parTxLTRAlign" val="l"/>
                            <dgm:param type="parTxRTLAlign" val="l"/>
                          </dgm:alg>
                        </dgm:else>
                      </dgm:choose>
                    </dgm:if>
                    <dgm:else name="Name145">
                      <dgm:choose name="Name146">
                        <dgm:if name="Name147" axis="root des" ptType="all node" func="maxDepth" op="gt" val="1">
                          <dgm:alg type="tx">
                            <dgm:param type="txAnchorVert" val="b"/>
                            <dgm:param type="txAnchorVertCh" val="b"/>
                            <dgm:param type="parTxLTRAlign" val="l"/>
                            <dgm:param type="parTxRTLAlign" val="r"/>
                          </dgm:alg>
                        </dgm:if>
                        <dgm:else name="Name148">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49">
                    <dgm:if name="Name150" func="var" arg="dir" op="equ" val="norm">
                      <dgm:constrLst>
                        <dgm:constr type="rMarg"/>
                        <dgm:constr type="tMarg"/>
                        <dgm:constr type="bMarg"/>
                      </dgm:constrLst>
                    </dgm:if>
                    <dgm:else name="Name151">
                      <dgm:constrLst>
                        <dgm:constr type="lMarg"/>
                        <dgm:constr type="tMarg"/>
                        <dgm:constr type="bMarg"/>
                      </dgm:constrLst>
                    </dgm:else>
                  </dgm:choose>
                  <dgm:ruleLst>
                    <dgm:rule type="primFontSz" val="5" fact="NaN" max="NaN"/>
                  </dgm:ruleLst>
                </dgm:layoutNode>
              </dgm:forEach>
              <dgm:forEach name="Name152" axis="ch" ptType="node" st="2" cnt="1">
                <dgm:layoutNode name="bullet5b" styleLbl="node1">
                  <dgm:alg type="sp"/>
                  <dgm:shape xmlns:r="http://schemas.openxmlformats.org/officeDocument/2006/relationships" type="ellipse" r:blip="">
                    <dgm:adjLst/>
                  </dgm:shape>
                  <dgm:presOf/>
                  <dgm:constrLst/>
                  <dgm:ruleLst/>
                </dgm:layoutNode>
                <dgm:layoutNode name="textBox5b" styleLbl="revTx">
                  <dgm:varLst>
                    <dgm:bulletEnabled val="1"/>
                  </dgm:varLst>
                  <dgm:choose name="Name153">
                    <dgm:if name="Name154" func="var" arg="dir" op="equ" val="norm">
                      <dgm:choose name="Name155">
                        <dgm:if name="Name156" axis="root des" ptType="all node" func="maxDepth" op="gt" val="1">
                          <dgm:alg type="tx">
                            <dgm:param type="txAnchorVert" val="t"/>
                            <dgm:param type="parTxLTRAlign" val="l"/>
                            <dgm:param type="parTxRTLAlign" val="r"/>
                          </dgm:alg>
                        </dgm:if>
                        <dgm:else name="Name157">
                          <dgm:alg type="tx">
                            <dgm:param type="txAnchorVert" val="t"/>
                            <dgm:param type="parTxLTRAlign" val="l"/>
                            <dgm:param type="parTxRTLAlign" val="l"/>
                          </dgm:alg>
                        </dgm:else>
                      </dgm:choose>
                    </dgm:if>
                    <dgm:else name="Name158">
                      <dgm:choose name="Name159">
                        <dgm:if name="Name160" axis="root des" ptType="all node" func="maxDepth" op="gt" val="1">
                          <dgm:alg type="tx">
                            <dgm:param type="txAnchorVert" val="b"/>
                            <dgm:param type="txAnchorVertCh" val="b"/>
                            <dgm:param type="parTxLTRAlign" val="l"/>
                            <dgm:param type="parTxRTLAlign" val="r"/>
                          </dgm:alg>
                        </dgm:if>
                        <dgm:else name="Name161">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62">
                    <dgm:if name="Name163" func="var" arg="dir" op="equ" val="norm">
                      <dgm:constrLst>
                        <dgm:constr type="rMarg"/>
                        <dgm:constr type="tMarg"/>
                        <dgm:constr type="bMarg"/>
                      </dgm:constrLst>
                    </dgm:if>
                    <dgm:else name="Name164">
                      <dgm:constrLst>
                        <dgm:constr type="lMarg"/>
                        <dgm:constr type="tMarg"/>
                        <dgm:constr type="bMarg"/>
                      </dgm:constrLst>
                    </dgm:else>
                  </dgm:choose>
                  <dgm:ruleLst>
                    <dgm:rule type="primFontSz" val="5" fact="NaN" max="NaN"/>
                  </dgm:ruleLst>
                </dgm:layoutNode>
              </dgm:forEach>
              <dgm:forEach name="Name165" axis="ch" ptType="node" st="3" cnt="1">
                <dgm:layoutNode name="bullet5c" styleLbl="node1">
                  <dgm:alg type="sp"/>
                  <dgm:shape xmlns:r="http://schemas.openxmlformats.org/officeDocument/2006/relationships" type="ellipse" r:blip="">
                    <dgm:adjLst/>
                  </dgm:shape>
                  <dgm:presOf/>
                  <dgm:constrLst/>
                  <dgm:ruleLst/>
                </dgm:layoutNode>
                <dgm:layoutNode name="textBox5c" styleLbl="revTx">
                  <dgm:varLst>
                    <dgm:bulletEnabled val="1"/>
                  </dgm:varLst>
                  <dgm:choose name="Name166">
                    <dgm:if name="Name167" func="var" arg="dir" op="equ" val="norm">
                      <dgm:choose name="Name168">
                        <dgm:if name="Name169" axis="root des" ptType="all node" func="maxDepth" op="gt" val="1">
                          <dgm:alg type="tx">
                            <dgm:param type="txAnchorVert" val="t"/>
                            <dgm:param type="parTxLTRAlign" val="l"/>
                            <dgm:param type="parTxRTLAlign" val="r"/>
                          </dgm:alg>
                        </dgm:if>
                        <dgm:else name="Name170">
                          <dgm:alg type="tx">
                            <dgm:param type="txAnchorVert" val="t"/>
                            <dgm:param type="parTxLTRAlign" val="l"/>
                            <dgm:param type="parTxRTLAlign" val="l"/>
                          </dgm:alg>
                        </dgm:else>
                      </dgm:choose>
                    </dgm:if>
                    <dgm:else name="Name171">
                      <dgm:choose name="Name172">
                        <dgm:if name="Name173" axis="root des" ptType="all node" func="maxDepth" op="gt" val="1">
                          <dgm:alg type="tx">
                            <dgm:param type="txAnchorVert" val="b"/>
                            <dgm:param type="txAnchorVertCh" val="b"/>
                            <dgm:param type="parTxLTRAlign" val="l"/>
                            <dgm:param type="parTxRTLAlign" val="r"/>
                          </dgm:alg>
                        </dgm:if>
                        <dgm:else name="Name174">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75">
                    <dgm:if name="Name176" func="var" arg="dir" op="equ" val="norm">
                      <dgm:constrLst>
                        <dgm:constr type="rMarg"/>
                        <dgm:constr type="tMarg"/>
                        <dgm:constr type="bMarg"/>
                      </dgm:constrLst>
                    </dgm:if>
                    <dgm:else name="Name177">
                      <dgm:constrLst>
                        <dgm:constr type="lMarg"/>
                        <dgm:constr type="tMarg"/>
                        <dgm:constr type="bMarg"/>
                      </dgm:constrLst>
                    </dgm:else>
                  </dgm:choose>
                  <dgm:ruleLst>
                    <dgm:rule type="primFontSz" val="5" fact="NaN" max="NaN"/>
                  </dgm:ruleLst>
                </dgm:layoutNode>
              </dgm:forEach>
              <dgm:forEach name="Name178" axis="ch" ptType="node" st="4" cnt="1">
                <dgm:layoutNode name="bullet5d" styleLbl="node1">
                  <dgm:alg type="sp"/>
                  <dgm:shape xmlns:r="http://schemas.openxmlformats.org/officeDocument/2006/relationships" type="ellipse" r:blip="">
                    <dgm:adjLst/>
                  </dgm:shape>
                  <dgm:presOf/>
                  <dgm:constrLst/>
                  <dgm:ruleLst/>
                </dgm:layoutNode>
                <dgm:layoutNode name="textBox5d" styleLbl="revTx">
                  <dgm:varLst>
                    <dgm:bulletEnabled val="1"/>
                  </dgm:varLst>
                  <dgm:choose name="Name179">
                    <dgm:if name="Name180" func="var" arg="dir" op="equ" val="norm">
                      <dgm:choose name="Name181">
                        <dgm:if name="Name182" axis="root des" ptType="all node" func="maxDepth" op="gt" val="1">
                          <dgm:alg type="tx">
                            <dgm:param type="txAnchorVert" val="t"/>
                            <dgm:param type="parTxLTRAlign" val="l"/>
                            <dgm:param type="parTxRTLAlign" val="r"/>
                          </dgm:alg>
                        </dgm:if>
                        <dgm:else name="Name183">
                          <dgm:alg type="tx">
                            <dgm:param type="txAnchorVert" val="t"/>
                            <dgm:param type="parTxLTRAlign" val="l"/>
                            <dgm:param type="parTxRTLAlign" val="l"/>
                          </dgm:alg>
                        </dgm:else>
                      </dgm:choose>
                    </dgm:if>
                    <dgm:else name="Name184">
                      <dgm:choose name="Name185">
                        <dgm:if name="Name186" axis="root des" ptType="all node" func="maxDepth" op="gt" val="1">
                          <dgm:alg type="tx">
                            <dgm:param type="txAnchorVert" val="b"/>
                            <dgm:param type="txAnchorVertCh" val="b"/>
                            <dgm:param type="parTxLTRAlign" val="l"/>
                            <dgm:param type="parTxRTLAlign" val="r"/>
                          </dgm:alg>
                        </dgm:if>
                        <dgm:else name="Name187">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188">
                    <dgm:if name="Name189" func="var" arg="dir" op="equ" val="norm">
                      <dgm:constrLst>
                        <dgm:constr type="rMarg"/>
                        <dgm:constr type="tMarg"/>
                        <dgm:constr type="bMarg"/>
                      </dgm:constrLst>
                    </dgm:if>
                    <dgm:else name="Name190">
                      <dgm:constrLst>
                        <dgm:constr type="lMarg"/>
                        <dgm:constr type="tMarg"/>
                        <dgm:constr type="bMarg"/>
                      </dgm:constrLst>
                    </dgm:else>
                  </dgm:choose>
                  <dgm:ruleLst>
                    <dgm:rule type="primFontSz" val="5" fact="NaN" max="NaN"/>
                  </dgm:ruleLst>
                </dgm:layoutNode>
              </dgm:forEach>
              <dgm:forEach name="Name191" axis="ch" ptType="node" st="5" cnt="1">
                <dgm:layoutNode name="bullet5e" styleLbl="node1">
                  <dgm:alg type="sp"/>
                  <dgm:shape xmlns:r="http://schemas.openxmlformats.org/officeDocument/2006/relationships" type="ellipse" r:blip="">
                    <dgm:adjLst/>
                  </dgm:shape>
                  <dgm:presOf/>
                  <dgm:constrLst/>
                  <dgm:ruleLst/>
                </dgm:layoutNode>
                <dgm:layoutNode name="textBox5e" styleLbl="revTx">
                  <dgm:varLst>
                    <dgm:bulletEnabled val="1"/>
                  </dgm:varLst>
                  <dgm:choose name="Name192">
                    <dgm:if name="Name193" func="var" arg="dir" op="equ" val="norm">
                      <dgm:choose name="Name194">
                        <dgm:if name="Name195" axis="root des" ptType="all node" func="maxDepth" op="gt" val="1">
                          <dgm:alg type="tx">
                            <dgm:param type="txAnchorVert" val="t"/>
                            <dgm:param type="parTxLTRAlign" val="l"/>
                            <dgm:param type="parTxRTLAlign" val="r"/>
                          </dgm:alg>
                        </dgm:if>
                        <dgm:else name="Name196">
                          <dgm:alg type="tx">
                            <dgm:param type="txAnchorVert" val="t"/>
                            <dgm:param type="parTxLTRAlign" val="l"/>
                            <dgm:param type="parTxRTLAlign" val="l"/>
                          </dgm:alg>
                        </dgm:else>
                      </dgm:choose>
                    </dgm:if>
                    <dgm:else name="Name197">
                      <dgm:choose name="Name198">
                        <dgm:if name="Name199" axis="root des" ptType="all node" func="maxDepth" op="gt" val="1">
                          <dgm:alg type="tx">
                            <dgm:param type="txAnchorVert" val="b"/>
                            <dgm:param type="txAnchorVertCh" val="b"/>
                            <dgm:param type="parTxLTRAlign" val="l"/>
                            <dgm:param type="parTxRTLAlign" val="r"/>
                          </dgm:alg>
                        </dgm:if>
                        <dgm:else name="Name200">
                          <dgm:alg type="tx">
                            <dgm:param type="txAnchorVert" val="b"/>
                            <dgm:param type="parTxLTRAlign" val="r"/>
                            <dgm:param type="parTxRTLAlign" val="r"/>
                          </dgm:alg>
                        </dgm:else>
                      </dgm:choose>
                    </dgm:else>
                  </dgm:choose>
                  <dgm:shape xmlns:r="http://schemas.openxmlformats.org/officeDocument/2006/relationships" type="rect" r:blip="">
                    <dgm:adjLst/>
                  </dgm:shape>
                  <dgm:presOf axis="desOrSelf" ptType="node"/>
                  <dgm:choose name="Name201">
                    <dgm:if name="Name202" func="var" arg="dir" op="equ" val="norm">
                      <dgm:constrLst>
                        <dgm:constr type="rMarg"/>
                        <dgm:constr type="tMarg"/>
                        <dgm:constr type="bMarg"/>
                      </dgm:constrLst>
                    </dgm:if>
                    <dgm:else name="Name203">
                      <dgm:constrLst>
                        <dgm:constr type="lMarg"/>
                        <dgm:constr type="tMarg"/>
                        <dgm:constr type="bMarg"/>
                      </dgm:constrLst>
                    </dgm:else>
                  </dgm:choose>
                  <dgm:ruleLst>
                    <dgm:rule type="primFontSz" val="5" fact="NaN" max="NaN"/>
                  </dgm:ruleLst>
                </dgm:layoutNode>
              </dgm:forEach>
            </dgm:layoutNode>
          </dgm:else>
        </dgm:choose>
      </dgm:if>
      <dgm:else name="Name204"/>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eg>
</file>

<file path=ppt/media/image2.png>
</file>

<file path=ppt/media/image3.jpe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0"/>
            <a:ext cx="2945659" cy="4964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a:defRPr sz="1200">
                <a:cs typeface="+mn-cs"/>
              </a:defRPr>
            </a:lvl1pPr>
          </a:lstStyle>
          <a:p>
            <a:pPr>
              <a:defRPr/>
            </a:pPr>
            <a:endParaRPr lang="en-US"/>
          </a:p>
        </p:txBody>
      </p:sp>
      <p:sp>
        <p:nvSpPr>
          <p:cNvPr id="5123" name="Rectangle 3"/>
          <p:cNvSpPr>
            <a:spLocks noGrp="1" noChangeArrowheads="1"/>
          </p:cNvSpPr>
          <p:nvPr>
            <p:ph type="dt" idx="1"/>
          </p:nvPr>
        </p:nvSpPr>
        <p:spPr bwMode="auto">
          <a:xfrm>
            <a:off x="3852016" y="0"/>
            <a:ext cx="2945659" cy="4964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algn="r">
              <a:defRPr sz="1200">
                <a:cs typeface="+mn-cs"/>
              </a:defRPr>
            </a:lvl1pPr>
          </a:lstStyle>
          <a:p>
            <a:pPr>
              <a:defRPr/>
            </a:pPr>
            <a:endParaRPr lang="en-US"/>
          </a:p>
        </p:txBody>
      </p:sp>
      <p:sp>
        <p:nvSpPr>
          <p:cNvPr id="5124" name="Rectangle 4"/>
          <p:cNvSpPr>
            <a:spLocks noGrp="1" noRot="1" noChangeAspect="1" noChangeArrowheads="1" noTextEdit="1"/>
          </p:cNvSpPr>
          <p:nvPr>
            <p:ph type="sldImg" idx="2"/>
          </p:nvPr>
        </p:nvSpPr>
        <p:spPr bwMode="auto">
          <a:xfrm>
            <a:off x="917575" y="744538"/>
            <a:ext cx="4962525" cy="3722687"/>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 uri="{53640926-AAD7-44d8-BBD7-CCE9431645EC}">
              <a14:shadowObscured xmlns:a14="http://schemas.microsoft.com/office/drawing/2010/main" val="1"/>
            </a:ext>
          </a:extLst>
        </p:spPr>
      </p:sp>
      <p:sp>
        <p:nvSpPr>
          <p:cNvPr id="5125" name="Rectangle 5"/>
          <p:cNvSpPr>
            <a:spLocks noGrp="1" noChangeArrowheads="1"/>
          </p:cNvSpPr>
          <p:nvPr>
            <p:ph type="body" sz="quarter" idx="3"/>
          </p:nvPr>
        </p:nvSpPr>
        <p:spPr bwMode="auto">
          <a:xfrm>
            <a:off x="906357" y="4715907"/>
            <a:ext cx="4984962" cy="44677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5126" name="Rectangle 6"/>
          <p:cNvSpPr>
            <a:spLocks noGrp="1" noChangeArrowheads="1"/>
          </p:cNvSpPr>
          <p:nvPr>
            <p:ph type="ftr" sz="quarter" idx="4"/>
          </p:nvPr>
        </p:nvSpPr>
        <p:spPr bwMode="auto">
          <a:xfrm>
            <a:off x="0" y="9431814"/>
            <a:ext cx="2945659" cy="4964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1440" tIns="45720" rIns="91440" bIns="45720" numCol="1" anchor="b" anchorCtr="0" compatLnSpc="1">
            <a:prstTxWarp prst="textNoShape">
              <a:avLst/>
            </a:prstTxWarp>
          </a:bodyPr>
          <a:lstStyle>
            <a:lvl1pPr>
              <a:defRPr sz="1200">
                <a:cs typeface="+mn-cs"/>
              </a:defRPr>
            </a:lvl1pPr>
          </a:lstStyle>
          <a:p>
            <a:pPr>
              <a:defRPr/>
            </a:pPr>
            <a:endParaRPr lang="en-US"/>
          </a:p>
        </p:txBody>
      </p:sp>
      <p:sp>
        <p:nvSpPr>
          <p:cNvPr id="5127" name="Rectangle 7"/>
          <p:cNvSpPr>
            <a:spLocks noGrp="1" noChangeArrowheads="1"/>
          </p:cNvSpPr>
          <p:nvPr>
            <p:ph type="sldNum" sz="quarter" idx="5"/>
          </p:nvPr>
        </p:nvSpPr>
        <p:spPr bwMode="auto">
          <a:xfrm>
            <a:off x="3852016" y="9431814"/>
            <a:ext cx="2945659" cy="4964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1440" tIns="45720" rIns="91440" bIns="45720" numCol="1" anchor="b" anchorCtr="0" compatLnSpc="1">
            <a:prstTxWarp prst="textNoShape">
              <a:avLst/>
            </a:prstTxWarp>
          </a:bodyPr>
          <a:lstStyle>
            <a:lvl1pPr algn="r">
              <a:defRPr sz="1200">
                <a:cs typeface="+mn-cs"/>
              </a:defRPr>
            </a:lvl1pPr>
          </a:lstStyle>
          <a:p>
            <a:pPr>
              <a:defRPr/>
            </a:pPr>
            <a:fld id="{B9BD8C86-6858-C545-9F81-3ED70C33C7FF}" type="slidenum">
              <a:rPr lang="en-US"/>
              <a:pPr>
                <a:defRPr/>
              </a:pPr>
              <a:t>‹Nr.›</a:t>
            </a:fld>
            <a:endParaRPr lang="en-US"/>
          </a:p>
        </p:txBody>
      </p:sp>
    </p:spTree>
    <p:extLst>
      <p:ext uri="{BB962C8B-B14F-4D97-AF65-F5344CB8AC3E}">
        <p14:creationId xmlns:p14="http://schemas.microsoft.com/office/powerpoint/2010/main" val="353996239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ＭＳ Ｐゴシック" charset="0"/>
        <a:cs typeface="ＭＳ Ｐゴシック" charset="0"/>
      </a:defRPr>
    </a:lvl1pPr>
    <a:lvl2pPr marL="4572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ＭＳ Ｐゴシック" charset="0"/>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9BD8C86-6858-C545-9F81-3ED70C33C7FF}" type="slidenum">
              <a:rPr lang="en-US" smtClean="0"/>
              <a:pPr>
                <a:defRPr/>
              </a:pPr>
              <a:t>1</a:t>
            </a:fld>
            <a:endParaRPr lang="en-US" dirty="0"/>
          </a:p>
        </p:txBody>
      </p:sp>
    </p:spTree>
    <p:extLst>
      <p:ext uri="{BB962C8B-B14F-4D97-AF65-F5344CB8AC3E}">
        <p14:creationId xmlns:p14="http://schemas.microsoft.com/office/powerpoint/2010/main" val="18552684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9BD8C86-6858-C545-9F81-3ED70C33C7FF}" type="slidenum">
              <a:rPr lang="en-US" smtClean="0"/>
              <a:pPr>
                <a:defRPr/>
              </a:pPr>
              <a:t>10</a:t>
            </a:fld>
            <a:endParaRPr lang="en-US" dirty="0"/>
          </a:p>
        </p:txBody>
      </p:sp>
    </p:spTree>
    <p:extLst>
      <p:ext uri="{BB962C8B-B14F-4D97-AF65-F5344CB8AC3E}">
        <p14:creationId xmlns:p14="http://schemas.microsoft.com/office/powerpoint/2010/main" val="20636353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9BD8C86-6858-C545-9F81-3ED70C33C7FF}" type="slidenum">
              <a:rPr lang="en-US" smtClean="0"/>
              <a:pPr>
                <a:defRPr/>
              </a:pPr>
              <a:t>11</a:t>
            </a:fld>
            <a:endParaRPr lang="en-US" dirty="0"/>
          </a:p>
        </p:txBody>
      </p:sp>
    </p:spTree>
    <p:extLst>
      <p:ext uri="{BB962C8B-B14F-4D97-AF65-F5344CB8AC3E}">
        <p14:creationId xmlns:p14="http://schemas.microsoft.com/office/powerpoint/2010/main" val="20636353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9BD8C86-6858-C545-9F81-3ED70C33C7FF}" type="slidenum">
              <a:rPr lang="en-US" smtClean="0"/>
              <a:pPr>
                <a:defRPr/>
              </a:pPr>
              <a:t>12</a:t>
            </a:fld>
            <a:endParaRPr lang="en-US" dirty="0"/>
          </a:p>
        </p:txBody>
      </p:sp>
    </p:spTree>
    <p:extLst>
      <p:ext uri="{BB962C8B-B14F-4D97-AF65-F5344CB8AC3E}">
        <p14:creationId xmlns:p14="http://schemas.microsoft.com/office/powerpoint/2010/main" val="20636353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9BD8C86-6858-C545-9F81-3ED70C33C7FF}" type="slidenum">
              <a:rPr lang="en-US" smtClean="0"/>
              <a:pPr>
                <a:defRPr/>
              </a:pPr>
              <a:t>14</a:t>
            </a:fld>
            <a:endParaRPr lang="en-US" dirty="0"/>
          </a:p>
        </p:txBody>
      </p:sp>
    </p:spTree>
    <p:extLst>
      <p:ext uri="{BB962C8B-B14F-4D97-AF65-F5344CB8AC3E}">
        <p14:creationId xmlns:p14="http://schemas.microsoft.com/office/powerpoint/2010/main" val="20636353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Vision</a:t>
            </a:r>
            <a:r>
              <a:rPr lang="en-US" baseline="0" dirty="0" smtClean="0"/>
              <a:t> 10min</a:t>
            </a:r>
            <a:endParaRPr lang="en-US" dirty="0"/>
          </a:p>
        </p:txBody>
      </p:sp>
      <p:sp>
        <p:nvSpPr>
          <p:cNvPr id="4" name="Slide Number Placeholder 3"/>
          <p:cNvSpPr>
            <a:spLocks noGrp="1"/>
          </p:cNvSpPr>
          <p:nvPr>
            <p:ph type="sldNum" sz="quarter" idx="10"/>
          </p:nvPr>
        </p:nvSpPr>
        <p:spPr/>
        <p:txBody>
          <a:bodyPr/>
          <a:lstStyle/>
          <a:p>
            <a:pPr>
              <a:defRPr/>
            </a:pPr>
            <a:fld id="{B9BD8C86-6858-C545-9F81-3ED70C33C7FF}" type="slidenum">
              <a:rPr lang="en-US" smtClean="0"/>
              <a:pPr>
                <a:defRPr/>
              </a:pPr>
              <a:t>2</a:t>
            </a:fld>
            <a:endParaRPr lang="en-US"/>
          </a:p>
        </p:txBody>
      </p:sp>
    </p:spTree>
    <p:extLst>
      <p:ext uri="{BB962C8B-B14F-4D97-AF65-F5344CB8AC3E}">
        <p14:creationId xmlns:p14="http://schemas.microsoft.com/office/powerpoint/2010/main" val="20636353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B9BD8C86-6858-C545-9F81-3ED70C33C7FF}" type="slidenum">
              <a:rPr lang="en-US" smtClean="0"/>
              <a:pPr>
                <a:defRPr/>
              </a:pPr>
              <a:t>3</a:t>
            </a:fld>
            <a:endParaRPr lang="en-US"/>
          </a:p>
        </p:txBody>
      </p:sp>
    </p:spTree>
    <p:extLst>
      <p:ext uri="{BB962C8B-B14F-4D97-AF65-F5344CB8AC3E}">
        <p14:creationId xmlns:p14="http://schemas.microsoft.com/office/powerpoint/2010/main" val="20636353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Sänka</a:t>
            </a:r>
            <a:r>
              <a:rPr lang="en-US" dirty="0" smtClean="0"/>
              <a:t> </a:t>
            </a:r>
            <a:r>
              <a:rPr lang="en-US" dirty="0" err="1" smtClean="0"/>
              <a:t>antalet</a:t>
            </a:r>
            <a:r>
              <a:rPr lang="en-US" baseline="0" dirty="0" smtClean="0"/>
              <a:t> </a:t>
            </a:r>
            <a:r>
              <a:rPr lang="en-US" baseline="0" dirty="0" err="1" smtClean="0"/>
              <a:t>mantimmar</a:t>
            </a:r>
            <a:r>
              <a:rPr lang="en-US" baseline="0" dirty="0" smtClean="0"/>
              <a:t> hos </a:t>
            </a:r>
            <a:r>
              <a:rPr lang="en-US" baseline="0" dirty="0" err="1" smtClean="0"/>
              <a:t>oss</a:t>
            </a:r>
            <a:r>
              <a:rPr lang="en-US" baseline="0" dirty="0" smtClean="0"/>
              <a:t> </a:t>
            </a:r>
            <a:r>
              <a:rPr lang="en-US" baseline="0" dirty="0" err="1" smtClean="0"/>
              <a:t>och</a:t>
            </a:r>
            <a:r>
              <a:rPr lang="en-US" baseline="0" dirty="0" smtClean="0"/>
              <a:t> hos </a:t>
            </a:r>
            <a:r>
              <a:rPr lang="en-US" baseline="0" dirty="0" err="1" smtClean="0"/>
              <a:t>kunden</a:t>
            </a:r>
            <a:r>
              <a:rPr lang="en-US" baseline="0" dirty="0" smtClean="0"/>
              <a:t>.</a:t>
            </a:r>
            <a:endParaRPr lang="en-US" dirty="0"/>
          </a:p>
        </p:txBody>
      </p:sp>
      <p:sp>
        <p:nvSpPr>
          <p:cNvPr id="4" name="Slide Number Placeholder 3"/>
          <p:cNvSpPr>
            <a:spLocks noGrp="1"/>
          </p:cNvSpPr>
          <p:nvPr>
            <p:ph type="sldNum" sz="quarter" idx="10"/>
          </p:nvPr>
        </p:nvSpPr>
        <p:spPr/>
        <p:txBody>
          <a:bodyPr/>
          <a:lstStyle/>
          <a:p>
            <a:pPr>
              <a:defRPr/>
            </a:pPr>
            <a:fld id="{B9BD8C86-6858-C545-9F81-3ED70C33C7FF}" type="slidenum">
              <a:rPr lang="en-US" smtClean="0"/>
              <a:pPr>
                <a:defRPr/>
              </a:pPr>
              <a:t>4</a:t>
            </a:fld>
            <a:endParaRPr lang="en-US"/>
          </a:p>
        </p:txBody>
      </p:sp>
    </p:spTree>
    <p:extLst>
      <p:ext uri="{BB962C8B-B14F-4D97-AF65-F5344CB8AC3E}">
        <p14:creationId xmlns:p14="http://schemas.microsoft.com/office/powerpoint/2010/main" val="20636353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Sänka</a:t>
            </a:r>
            <a:r>
              <a:rPr lang="en-US" dirty="0" smtClean="0"/>
              <a:t> </a:t>
            </a:r>
            <a:r>
              <a:rPr lang="en-US" dirty="0" err="1" smtClean="0"/>
              <a:t>antalet</a:t>
            </a:r>
            <a:r>
              <a:rPr lang="en-US" baseline="0" dirty="0" smtClean="0"/>
              <a:t> </a:t>
            </a:r>
            <a:r>
              <a:rPr lang="en-US" baseline="0" dirty="0" err="1" smtClean="0"/>
              <a:t>mantimmar</a:t>
            </a:r>
            <a:r>
              <a:rPr lang="en-US" baseline="0" dirty="0" smtClean="0"/>
              <a:t> hos </a:t>
            </a:r>
            <a:r>
              <a:rPr lang="en-US" baseline="0" dirty="0" err="1" smtClean="0"/>
              <a:t>oss</a:t>
            </a:r>
            <a:r>
              <a:rPr lang="en-US" baseline="0" dirty="0" smtClean="0"/>
              <a:t> </a:t>
            </a:r>
            <a:r>
              <a:rPr lang="en-US" baseline="0" dirty="0" err="1" smtClean="0"/>
              <a:t>och</a:t>
            </a:r>
            <a:r>
              <a:rPr lang="en-US" baseline="0" dirty="0" smtClean="0"/>
              <a:t> hos </a:t>
            </a:r>
            <a:r>
              <a:rPr lang="en-US" baseline="0" dirty="0" err="1" smtClean="0"/>
              <a:t>kunden</a:t>
            </a:r>
            <a:r>
              <a:rPr lang="en-US" baseline="0" dirty="0" smtClean="0"/>
              <a:t>.</a:t>
            </a:r>
            <a:endParaRPr lang="en-US" dirty="0"/>
          </a:p>
        </p:txBody>
      </p:sp>
      <p:sp>
        <p:nvSpPr>
          <p:cNvPr id="4" name="Slide Number Placeholder 3"/>
          <p:cNvSpPr>
            <a:spLocks noGrp="1"/>
          </p:cNvSpPr>
          <p:nvPr>
            <p:ph type="sldNum" sz="quarter" idx="10"/>
          </p:nvPr>
        </p:nvSpPr>
        <p:spPr/>
        <p:txBody>
          <a:bodyPr/>
          <a:lstStyle/>
          <a:p>
            <a:pPr>
              <a:defRPr/>
            </a:pPr>
            <a:fld id="{B9BD8C86-6858-C545-9F81-3ED70C33C7FF}" type="slidenum">
              <a:rPr lang="en-US" smtClean="0"/>
              <a:pPr>
                <a:defRPr/>
              </a:pPr>
              <a:t>5</a:t>
            </a:fld>
            <a:endParaRPr lang="en-US"/>
          </a:p>
        </p:txBody>
      </p:sp>
    </p:spTree>
    <p:extLst>
      <p:ext uri="{BB962C8B-B14F-4D97-AF65-F5344CB8AC3E}">
        <p14:creationId xmlns:p14="http://schemas.microsoft.com/office/powerpoint/2010/main" val="20636353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9BD8C86-6858-C545-9F81-3ED70C33C7FF}" type="slidenum">
              <a:rPr lang="en-US" smtClean="0"/>
              <a:pPr>
                <a:defRPr/>
              </a:pPr>
              <a:t>6</a:t>
            </a:fld>
            <a:endParaRPr lang="en-US" dirty="0"/>
          </a:p>
        </p:txBody>
      </p:sp>
    </p:spTree>
    <p:extLst>
      <p:ext uri="{BB962C8B-B14F-4D97-AF65-F5344CB8AC3E}">
        <p14:creationId xmlns:p14="http://schemas.microsoft.com/office/powerpoint/2010/main" val="20636353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9BD8C86-6858-C545-9F81-3ED70C33C7FF}" type="slidenum">
              <a:rPr lang="en-US" smtClean="0"/>
              <a:pPr>
                <a:defRPr/>
              </a:pPr>
              <a:t>7</a:t>
            </a:fld>
            <a:endParaRPr lang="en-US" dirty="0"/>
          </a:p>
        </p:txBody>
      </p:sp>
    </p:spTree>
    <p:extLst>
      <p:ext uri="{BB962C8B-B14F-4D97-AF65-F5344CB8AC3E}">
        <p14:creationId xmlns:p14="http://schemas.microsoft.com/office/powerpoint/2010/main" val="20636353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9BD8C86-6858-C545-9F81-3ED70C33C7FF}" type="slidenum">
              <a:rPr lang="en-US" smtClean="0"/>
              <a:pPr>
                <a:defRPr/>
              </a:pPr>
              <a:t>8</a:t>
            </a:fld>
            <a:endParaRPr lang="en-US" dirty="0"/>
          </a:p>
        </p:txBody>
      </p:sp>
    </p:spTree>
    <p:extLst>
      <p:ext uri="{BB962C8B-B14F-4D97-AF65-F5344CB8AC3E}">
        <p14:creationId xmlns:p14="http://schemas.microsoft.com/office/powerpoint/2010/main" val="20636353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9BD8C86-6858-C545-9F81-3ED70C33C7FF}" type="slidenum">
              <a:rPr lang="en-US" smtClean="0"/>
              <a:pPr>
                <a:defRPr/>
              </a:pPr>
              <a:t>9</a:t>
            </a:fld>
            <a:endParaRPr lang="en-US" dirty="0"/>
          </a:p>
        </p:txBody>
      </p:sp>
    </p:spTree>
    <p:extLst>
      <p:ext uri="{BB962C8B-B14F-4D97-AF65-F5344CB8AC3E}">
        <p14:creationId xmlns:p14="http://schemas.microsoft.com/office/powerpoint/2010/main" val="20636353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 y="228600"/>
            <a:ext cx="14859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Line 6"/>
          <p:cNvSpPr>
            <a:spLocks noChangeShapeType="1"/>
          </p:cNvSpPr>
          <p:nvPr/>
        </p:nvSpPr>
        <p:spPr bwMode="auto">
          <a:xfrm>
            <a:off x="228600" y="6324600"/>
            <a:ext cx="1447800"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cs typeface="+mn-cs"/>
            </a:endParaRPr>
          </a:p>
        </p:txBody>
      </p:sp>
      <p:pic>
        <p:nvPicPr>
          <p:cNvPr id="6" name="Picture 10" descr="we-seal-your-world.jpg"/>
          <p:cNvPicPr>
            <a:picLocks noChangeAspect="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0" y="6108700"/>
            <a:ext cx="9144000" cy="776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Text Box 10"/>
          <p:cNvSpPr txBox="1">
            <a:spLocks noChangeArrowheads="1"/>
          </p:cNvSpPr>
          <p:nvPr/>
        </p:nvSpPr>
        <p:spPr bwMode="auto">
          <a:xfrm>
            <a:off x="250825" y="6581775"/>
            <a:ext cx="2711450" cy="231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spAutoFit/>
          </a:bodyPr>
          <a:lstStyle/>
          <a:p>
            <a:pPr>
              <a:defRPr/>
            </a:pPr>
            <a:r>
              <a:rPr lang="en-US" sz="900" dirty="0">
                <a:latin typeface="Arial" charset="0"/>
                <a:cs typeface="Arial" charset="0"/>
              </a:rPr>
              <a:t>© Roxtec International AB</a:t>
            </a:r>
            <a:r>
              <a:rPr lang="en-US" sz="900" dirty="0">
                <a:latin typeface="Arial" charset="0"/>
                <a:cs typeface="+mn-cs"/>
              </a:rPr>
              <a:t> </a:t>
            </a:r>
          </a:p>
        </p:txBody>
      </p:sp>
      <p:sp>
        <p:nvSpPr>
          <p:cNvPr id="16386" name="Rectangle 2"/>
          <p:cNvSpPr>
            <a:spLocks noGrp="1" noChangeArrowheads="1"/>
          </p:cNvSpPr>
          <p:nvPr>
            <p:ph type="ctrTitle"/>
          </p:nvPr>
        </p:nvSpPr>
        <p:spPr>
          <a:xfrm>
            <a:off x="685800" y="2130425"/>
            <a:ext cx="7772400" cy="1470025"/>
          </a:xfrm>
        </p:spPr>
        <p:txBody>
          <a:bodyPr/>
          <a:lstStyle>
            <a:lvl1pPr algn="ctr">
              <a:defRPr b="1"/>
            </a:lvl1pPr>
          </a:lstStyle>
          <a:p>
            <a:pPr lvl="0"/>
            <a:r>
              <a:rPr lang="en-US" noProof="0" smtClean="0"/>
              <a:t>Click to edit Master title style</a:t>
            </a:r>
          </a:p>
        </p:txBody>
      </p:sp>
      <p:sp>
        <p:nvSpPr>
          <p:cNvPr id="16387" name="Rectangle 3"/>
          <p:cNvSpPr>
            <a:spLocks noGrp="1" noChangeArrowheads="1"/>
          </p:cNvSpPr>
          <p:nvPr>
            <p:ph type="subTitle" idx="1"/>
          </p:nvPr>
        </p:nvSpPr>
        <p:spPr>
          <a:xfrm>
            <a:off x="1371600" y="3886200"/>
            <a:ext cx="6400800" cy="1752600"/>
          </a:xfrm>
        </p:spPr>
        <p:txBody>
          <a:bodyPr/>
          <a:lstStyle>
            <a:lvl1pPr marL="0" indent="0" algn="ctr">
              <a:buFont typeface="Wingdings" charset="0"/>
              <a:buNone/>
              <a:defRPr/>
            </a:lvl1pPr>
          </a:lstStyle>
          <a:p>
            <a:pPr lvl="0"/>
            <a:r>
              <a:rPr lang="en-US" noProof="0" smtClean="0"/>
              <a:t>Click to edit Master subtitle style</a:t>
            </a:r>
          </a:p>
        </p:txBody>
      </p:sp>
    </p:spTree>
    <p:extLst>
      <p:ext uri="{BB962C8B-B14F-4D97-AF65-F5344CB8AC3E}">
        <p14:creationId xmlns:p14="http://schemas.microsoft.com/office/powerpoint/2010/main" val="33929011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smtClean="0"/>
              <a:t>Click to edit Master title style</a:t>
            </a:r>
            <a:endParaRPr lang="en-US"/>
          </a:p>
        </p:txBody>
      </p:sp>
      <p:sp>
        <p:nvSpPr>
          <p:cNvPr id="3" name="Content Placeholder 2"/>
          <p:cNvSpPr>
            <a:spLocks noGrp="1"/>
          </p:cNvSpPr>
          <p:nvPr>
            <p:ph idx="1"/>
          </p:nvPr>
        </p:nvSpPr>
        <p:spPr/>
        <p:txBody>
          <a:bodyPr/>
          <a:lstStyle>
            <a:lvl3pPr>
              <a:defRPr>
                <a:latin typeface="Arial"/>
                <a:cs typeface="Arial"/>
              </a:defRPr>
            </a:lvl3pPr>
            <a:lvl4pPr>
              <a:defRPr>
                <a:latin typeface="Arial"/>
                <a:cs typeface="Arial"/>
              </a:defRPr>
            </a:lvl4pPr>
            <a:lvl5pPr>
              <a:defRPr>
                <a:latin typeface="Arial"/>
                <a:cs typeface="Arial"/>
              </a:defRPr>
            </a:lvl5pPr>
          </a:lstStyle>
          <a:p>
            <a:pPr lvl="0"/>
            <a:r>
              <a:rPr lang="sv-SE" dirty="0" err="1" smtClean="0"/>
              <a:t>Click</a:t>
            </a:r>
            <a:r>
              <a:rPr lang="sv-SE" dirty="0" smtClean="0"/>
              <a:t> </a:t>
            </a:r>
            <a:r>
              <a:rPr lang="sv-SE" dirty="0" err="1" smtClean="0"/>
              <a:t>to</a:t>
            </a:r>
            <a:r>
              <a:rPr lang="sv-SE" dirty="0" smtClean="0"/>
              <a:t> </a:t>
            </a:r>
            <a:r>
              <a:rPr lang="sv-SE" dirty="0" err="1" smtClean="0"/>
              <a:t>edit</a:t>
            </a:r>
            <a:r>
              <a:rPr lang="sv-SE" dirty="0" smtClean="0"/>
              <a:t> Master text </a:t>
            </a:r>
            <a:r>
              <a:rPr lang="sv-SE" dirty="0" err="1" smtClean="0"/>
              <a:t>styles</a:t>
            </a:r>
            <a:endParaRPr lang="sv-SE" dirty="0" smtClean="0"/>
          </a:p>
          <a:p>
            <a:pPr lvl="1"/>
            <a:r>
              <a:rPr lang="sv-SE" dirty="0" smtClean="0"/>
              <a:t>Second </a:t>
            </a:r>
            <a:r>
              <a:rPr lang="sv-SE" dirty="0" err="1" smtClean="0"/>
              <a:t>level</a:t>
            </a:r>
            <a:endParaRPr lang="sv-SE" dirty="0" smtClean="0"/>
          </a:p>
          <a:p>
            <a:pPr lvl="2"/>
            <a:r>
              <a:rPr lang="sv-SE" dirty="0" err="1" smtClean="0"/>
              <a:t>Third</a:t>
            </a:r>
            <a:r>
              <a:rPr lang="sv-SE" dirty="0" smtClean="0"/>
              <a:t> </a:t>
            </a:r>
            <a:r>
              <a:rPr lang="sv-SE" dirty="0" err="1" smtClean="0"/>
              <a:t>level</a:t>
            </a:r>
            <a:endParaRPr lang="sv-SE" dirty="0" smtClean="0"/>
          </a:p>
          <a:p>
            <a:pPr lvl="3"/>
            <a:r>
              <a:rPr lang="sv-SE" dirty="0" err="1" smtClean="0"/>
              <a:t>Fourth</a:t>
            </a:r>
            <a:r>
              <a:rPr lang="sv-SE" dirty="0" smtClean="0"/>
              <a:t> </a:t>
            </a:r>
            <a:r>
              <a:rPr lang="sv-SE" dirty="0" err="1" smtClean="0"/>
              <a:t>level</a:t>
            </a:r>
            <a:endParaRPr lang="sv-SE" dirty="0" smtClean="0"/>
          </a:p>
          <a:p>
            <a:pPr lvl="4"/>
            <a:r>
              <a:rPr lang="sv-SE" dirty="0" err="1" smtClean="0"/>
              <a:t>Fifth</a:t>
            </a:r>
            <a:r>
              <a:rPr lang="sv-SE" dirty="0" smtClean="0"/>
              <a:t> </a:t>
            </a:r>
            <a:r>
              <a:rPr lang="sv-SE" dirty="0" err="1" smtClean="0"/>
              <a:t>level</a:t>
            </a:r>
            <a:endParaRPr lang="en-US" dirty="0"/>
          </a:p>
        </p:txBody>
      </p:sp>
    </p:spTree>
    <p:extLst>
      <p:ext uri="{BB962C8B-B14F-4D97-AF65-F5344CB8AC3E}">
        <p14:creationId xmlns:p14="http://schemas.microsoft.com/office/powerpoint/2010/main" val="13324558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smtClean="0"/>
              <a:t>Click to edit Master title style</a:t>
            </a:r>
            <a:endParaRPr lang="en-US"/>
          </a:p>
        </p:txBody>
      </p:sp>
      <p:sp>
        <p:nvSpPr>
          <p:cNvPr id="3" name="Content Placeholder 2"/>
          <p:cNvSpPr>
            <a:spLocks noGrp="1"/>
          </p:cNvSpPr>
          <p:nvPr>
            <p:ph sz="half" idx="1"/>
          </p:nvPr>
        </p:nvSpPr>
        <p:spPr>
          <a:xfrm>
            <a:off x="587375" y="1752600"/>
            <a:ext cx="2443163"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sv-SE" dirty="0" err="1" smtClean="0"/>
              <a:t>Click</a:t>
            </a:r>
            <a:r>
              <a:rPr lang="sv-SE" dirty="0" smtClean="0"/>
              <a:t> </a:t>
            </a:r>
            <a:r>
              <a:rPr lang="sv-SE" dirty="0" err="1" smtClean="0"/>
              <a:t>to</a:t>
            </a:r>
            <a:r>
              <a:rPr lang="sv-SE" dirty="0" smtClean="0"/>
              <a:t> </a:t>
            </a:r>
            <a:r>
              <a:rPr lang="sv-SE" dirty="0" err="1" smtClean="0"/>
              <a:t>edit</a:t>
            </a:r>
            <a:r>
              <a:rPr lang="sv-SE" dirty="0" smtClean="0"/>
              <a:t> Master text </a:t>
            </a:r>
            <a:r>
              <a:rPr lang="sv-SE" dirty="0" err="1" smtClean="0"/>
              <a:t>styles</a:t>
            </a:r>
            <a:endParaRPr lang="sv-SE" dirty="0" smtClean="0"/>
          </a:p>
          <a:p>
            <a:pPr lvl="1"/>
            <a:r>
              <a:rPr lang="sv-SE" dirty="0" smtClean="0"/>
              <a:t>Second </a:t>
            </a:r>
            <a:r>
              <a:rPr lang="sv-SE" dirty="0" err="1" smtClean="0"/>
              <a:t>level</a:t>
            </a:r>
            <a:endParaRPr lang="sv-SE" dirty="0" smtClean="0"/>
          </a:p>
        </p:txBody>
      </p:sp>
      <p:sp>
        <p:nvSpPr>
          <p:cNvPr id="4" name="Content Placeholder 3"/>
          <p:cNvSpPr>
            <a:spLocks noGrp="1"/>
          </p:cNvSpPr>
          <p:nvPr>
            <p:ph sz="half" idx="2"/>
          </p:nvPr>
        </p:nvSpPr>
        <p:spPr>
          <a:xfrm>
            <a:off x="3182938" y="1752600"/>
            <a:ext cx="2444750" cy="4343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sv-SE" dirty="0" err="1" smtClean="0"/>
              <a:t>Click</a:t>
            </a:r>
            <a:r>
              <a:rPr lang="sv-SE" dirty="0" smtClean="0"/>
              <a:t> </a:t>
            </a:r>
            <a:r>
              <a:rPr lang="sv-SE" dirty="0" err="1" smtClean="0"/>
              <a:t>to</a:t>
            </a:r>
            <a:r>
              <a:rPr lang="sv-SE" dirty="0" smtClean="0"/>
              <a:t> </a:t>
            </a:r>
            <a:r>
              <a:rPr lang="sv-SE" dirty="0" err="1" smtClean="0"/>
              <a:t>edit</a:t>
            </a:r>
            <a:r>
              <a:rPr lang="sv-SE" dirty="0" smtClean="0"/>
              <a:t> Master text </a:t>
            </a:r>
            <a:r>
              <a:rPr lang="sv-SE" dirty="0" err="1" smtClean="0"/>
              <a:t>styles</a:t>
            </a:r>
            <a:endParaRPr lang="sv-SE" dirty="0" smtClean="0"/>
          </a:p>
          <a:p>
            <a:pPr lvl="1"/>
            <a:r>
              <a:rPr lang="sv-SE" dirty="0" smtClean="0"/>
              <a:t>Second </a:t>
            </a:r>
            <a:r>
              <a:rPr lang="sv-SE" dirty="0" err="1" smtClean="0"/>
              <a:t>level</a:t>
            </a:r>
            <a:endParaRPr lang="sv-SE" dirty="0" smtClean="0"/>
          </a:p>
        </p:txBody>
      </p:sp>
    </p:spTree>
    <p:extLst>
      <p:ext uri="{BB962C8B-B14F-4D97-AF65-F5344CB8AC3E}">
        <p14:creationId xmlns:p14="http://schemas.microsoft.com/office/powerpoint/2010/main" val="89217737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theme" Target="../theme/theme1.xml"/><Relationship Id="rId5" Type="http://schemas.openxmlformats.org/officeDocument/2006/relationships/image" Target="../media/image1.jpeg"/><Relationship Id="rId6"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32" name="Line 8"/>
          <p:cNvSpPr>
            <a:spLocks noChangeShapeType="1"/>
          </p:cNvSpPr>
          <p:nvPr/>
        </p:nvSpPr>
        <p:spPr bwMode="auto">
          <a:xfrm>
            <a:off x="228600" y="6324600"/>
            <a:ext cx="1447800"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defRPr/>
            </a:pPr>
            <a:endParaRPr lang="en-US">
              <a:cs typeface="+mn-cs"/>
            </a:endParaRPr>
          </a:p>
        </p:txBody>
      </p:sp>
      <p:sp>
        <p:nvSpPr>
          <p:cNvPr id="1038" name="Rectangle 14"/>
          <p:cNvSpPr>
            <a:spLocks noGrp="1" noChangeArrowheads="1"/>
          </p:cNvSpPr>
          <p:nvPr>
            <p:ph type="dt" sz="half" idx="2"/>
          </p:nvPr>
        </p:nvSpPr>
        <p:spPr bwMode="auto">
          <a:xfrm>
            <a:off x="601663" y="6381750"/>
            <a:ext cx="1377950" cy="215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a:defRPr sz="800">
                <a:latin typeface="+mn-lt"/>
                <a:cs typeface="+mn-cs"/>
              </a:defRPr>
            </a:lvl1pPr>
          </a:lstStyle>
          <a:p>
            <a:pPr>
              <a:defRPr/>
            </a:pPr>
            <a:endParaRPr lang="en-US"/>
          </a:p>
        </p:txBody>
      </p:sp>
      <p:pic>
        <p:nvPicPr>
          <p:cNvPr id="1028" name="Picture 1" descr="we-seal-your-world.jp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0" y="6108700"/>
            <a:ext cx="9144000" cy="7762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6" name="Rectangle 2"/>
          <p:cNvSpPr>
            <a:spLocks noGrp="1" noChangeArrowheads="1"/>
          </p:cNvSpPr>
          <p:nvPr>
            <p:ph type="title"/>
          </p:nvPr>
        </p:nvSpPr>
        <p:spPr bwMode="auto">
          <a:xfrm>
            <a:off x="587375" y="990600"/>
            <a:ext cx="5040313" cy="762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t>Click to edit Master title</a:t>
            </a:r>
          </a:p>
        </p:txBody>
      </p:sp>
      <p:sp>
        <p:nvSpPr>
          <p:cNvPr id="1027" name="Rectangle 3"/>
          <p:cNvSpPr>
            <a:spLocks noGrp="1" noChangeArrowheads="1"/>
          </p:cNvSpPr>
          <p:nvPr>
            <p:ph type="body" idx="1"/>
          </p:nvPr>
        </p:nvSpPr>
        <p:spPr bwMode="auto">
          <a:xfrm>
            <a:off x="587375" y="1752600"/>
            <a:ext cx="5040313" cy="4343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sv-SE"/>
              <a:t>Click to edit Master text styles</a:t>
            </a:r>
            <a:endParaRPr lang="en-US"/>
          </a:p>
        </p:txBody>
      </p:sp>
      <p:pic>
        <p:nvPicPr>
          <p:cNvPr id="1031" name="Picture 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8600" y="228600"/>
            <a:ext cx="1485900" cy="36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2"/>
          <p:cNvSpPr>
            <a:spLocks noChangeArrowheads="1"/>
          </p:cNvSpPr>
          <p:nvPr/>
        </p:nvSpPr>
        <p:spPr bwMode="auto">
          <a:xfrm>
            <a:off x="250825" y="6581775"/>
            <a:ext cx="1508125"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r>
              <a:rPr lang="en-US" sz="900">
                <a:latin typeface="Arial" charset="0"/>
                <a:cs typeface="Arial" charset="0"/>
              </a:rPr>
              <a:t>© Roxtec International AB</a:t>
            </a:r>
            <a:r>
              <a:rPr lang="en-US" sz="900">
                <a:latin typeface="Arial" charset="0"/>
              </a:rPr>
              <a:t> </a:t>
            </a:r>
          </a:p>
        </p:txBody>
      </p:sp>
    </p:spTree>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Lst>
  <p:timing>
    <p:tnLst>
      <p:par>
        <p:cTn xmlns:p14="http://schemas.microsoft.com/office/powerpoint/2010/main" id="1" dur="indefinite" restart="never" nodeType="tmRoot"/>
      </p:par>
    </p:tnLst>
  </p:timing>
  <p:txStyles>
    <p:titleStyle>
      <a:lvl1pPr algn="l" rtl="0" eaLnBrk="0" fontAlgn="base" hangingPunct="0">
        <a:spcBef>
          <a:spcPct val="0"/>
        </a:spcBef>
        <a:spcAft>
          <a:spcPct val="0"/>
        </a:spcAft>
        <a:defRPr sz="3600">
          <a:solidFill>
            <a:schemeClr val="tx2"/>
          </a:solidFill>
          <a:latin typeface="+mj-lt"/>
          <a:ea typeface="ＭＳ Ｐゴシック" charset="0"/>
          <a:cs typeface="ＭＳ Ｐゴシック" charset="0"/>
        </a:defRPr>
      </a:lvl1pPr>
      <a:lvl2pPr algn="l" rtl="0" eaLnBrk="0" fontAlgn="base" hangingPunct="0">
        <a:spcBef>
          <a:spcPct val="0"/>
        </a:spcBef>
        <a:spcAft>
          <a:spcPct val="0"/>
        </a:spcAft>
        <a:defRPr sz="3600">
          <a:solidFill>
            <a:schemeClr val="tx2"/>
          </a:solidFill>
          <a:latin typeface="Arial" charset="0"/>
          <a:ea typeface="ＭＳ Ｐゴシック" charset="0"/>
          <a:cs typeface="ＭＳ Ｐゴシック" charset="0"/>
        </a:defRPr>
      </a:lvl2pPr>
      <a:lvl3pPr algn="l" rtl="0" eaLnBrk="0" fontAlgn="base" hangingPunct="0">
        <a:spcBef>
          <a:spcPct val="0"/>
        </a:spcBef>
        <a:spcAft>
          <a:spcPct val="0"/>
        </a:spcAft>
        <a:defRPr sz="3600">
          <a:solidFill>
            <a:schemeClr val="tx2"/>
          </a:solidFill>
          <a:latin typeface="Arial" charset="0"/>
          <a:ea typeface="ＭＳ Ｐゴシック" charset="0"/>
          <a:cs typeface="ＭＳ Ｐゴシック" charset="0"/>
        </a:defRPr>
      </a:lvl3pPr>
      <a:lvl4pPr algn="l" rtl="0" eaLnBrk="0" fontAlgn="base" hangingPunct="0">
        <a:spcBef>
          <a:spcPct val="0"/>
        </a:spcBef>
        <a:spcAft>
          <a:spcPct val="0"/>
        </a:spcAft>
        <a:defRPr sz="3600">
          <a:solidFill>
            <a:schemeClr val="tx2"/>
          </a:solidFill>
          <a:latin typeface="Arial" charset="0"/>
          <a:ea typeface="ＭＳ Ｐゴシック" charset="0"/>
          <a:cs typeface="ＭＳ Ｐゴシック" charset="0"/>
        </a:defRPr>
      </a:lvl4pPr>
      <a:lvl5pPr algn="l" rtl="0" eaLnBrk="0" fontAlgn="base" hangingPunct="0">
        <a:spcBef>
          <a:spcPct val="0"/>
        </a:spcBef>
        <a:spcAft>
          <a:spcPct val="0"/>
        </a:spcAft>
        <a:defRPr sz="3600">
          <a:solidFill>
            <a:schemeClr val="tx2"/>
          </a:solidFill>
          <a:latin typeface="Arial" charset="0"/>
          <a:ea typeface="ＭＳ Ｐゴシック" charset="0"/>
          <a:cs typeface="ＭＳ Ｐゴシック" charset="0"/>
        </a:defRPr>
      </a:lvl5pPr>
      <a:lvl6pPr marL="457200" algn="l" rtl="0" eaLnBrk="0" fontAlgn="base" hangingPunct="0">
        <a:spcBef>
          <a:spcPct val="0"/>
        </a:spcBef>
        <a:spcAft>
          <a:spcPct val="0"/>
        </a:spcAft>
        <a:defRPr sz="3600">
          <a:solidFill>
            <a:schemeClr val="tx2"/>
          </a:solidFill>
          <a:latin typeface="Arial" charset="0"/>
          <a:ea typeface="ＭＳ Ｐゴシック" charset="0"/>
        </a:defRPr>
      </a:lvl6pPr>
      <a:lvl7pPr marL="914400" algn="l" rtl="0" eaLnBrk="0" fontAlgn="base" hangingPunct="0">
        <a:spcBef>
          <a:spcPct val="0"/>
        </a:spcBef>
        <a:spcAft>
          <a:spcPct val="0"/>
        </a:spcAft>
        <a:defRPr sz="3600">
          <a:solidFill>
            <a:schemeClr val="tx2"/>
          </a:solidFill>
          <a:latin typeface="Arial" charset="0"/>
          <a:ea typeface="ＭＳ Ｐゴシック" charset="0"/>
        </a:defRPr>
      </a:lvl7pPr>
      <a:lvl8pPr marL="1371600" algn="l" rtl="0" eaLnBrk="0" fontAlgn="base" hangingPunct="0">
        <a:spcBef>
          <a:spcPct val="0"/>
        </a:spcBef>
        <a:spcAft>
          <a:spcPct val="0"/>
        </a:spcAft>
        <a:defRPr sz="3600">
          <a:solidFill>
            <a:schemeClr val="tx2"/>
          </a:solidFill>
          <a:latin typeface="Arial" charset="0"/>
          <a:ea typeface="ＭＳ Ｐゴシック" charset="0"/>
        </a:defRPr>
      </a:lvl8pPr>
      <a:lvl9pPr marL="1828800" algn="l" rtl="0" eaLnBrk="0" fontAlgn="base" hangingPunct="0">
        <a:spcBef>
          <a:spcPct val="0"/>
        </a:spcBef>
        <a:spcAft>
          <a:spcPct val="0"/>
        </a:spcAft>
        <a:defRPr sz="3600">
          <a:solidFill>
            <a:schemeClr val="tx2"/>
          </a:solidFill>
          <a:latin typeface="Arial" charset="0"/>
          <a:ea typeface="ＭＳ Ｐゴシック" charset="0"/>
        </a:defRPr>
      </a:lvl9pPr>
    </p:titleStyle>
    <p:bodyStyle>
      <a:lvl1pPr marL="342900" indent="-342900" algn="l" rtl="0" eaLnBrk="0" fontAlgn="base" hangingPunct="0">
        <a:spcBef>
          <a:spcPct val="20000"/>
        </a:spcBef>
        <a:spcAft>
          <a:spcPct val="0"/>
        </a:spcAft>
        <a:buFont typeface="Wingdings" charset="0"/>
        <a:buChar char="§"/>
        <a:defRPr sz="2000">
          <a:solidFill>
            <a:schemeClr val="tx1"/>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Char char="–"/>
        <a:defRPr sz="1600">
          <a:solidFill>
            <a:schemeClr val="tx1"/>
          </a:solidFill>
          <a:latin typeface="+mn-lt"/>
          <a:ea typeface="ＭＳ Ｐゴシック" charset="0"/>
        </a:defRPr>
      </a:lvl2pPr>
      <a:lvl3pPr marL="1143000" indent="-228600" algn="l" rtl="0" eaLnBrk="0" fontAlgn="base" hangingPunct="0">
        <a:spcBef>
          <a:spcPct val="20000"/>
        </a:spcBef>
        <a:spcAft>
          <a:spcPct val="0"/>
        </a:spcAft>
        <a:defRPr sz="2000">
          <a:solidFill>
            <a:schemeClr val="tx1"/>
          </a:solidFill>
          <a:latin typeface="Times New Roman" charset="0"/>
          <a:ea typeface="ＭＳ Ｐゴシック" charset="0"/>
        </a:defRPr>
      </a:lvl3pPr>
      <a:lvl4pPr marL="1600200" indent="-228600" algn="l" rtl="0" eaLnBrk="0" fontAlgn="base" hangingPunct="0">
        <a:spcBef>
          <a:spcPct val="20000"/>
        </a:spcBef>
        <a:spcAft>
          <a:spcPct val="0"/>
        </a:spcAft>
        <a:buChar char="–"/>
        <a:defRPr sz="2000">
          <a:solidFill>
            <a:schemeClr val="tx1"/>
          </a:solidFill>
          <a:latin typeface="Times New Roman" charset="0"/>
          <a:ea typeface="ＭＳ Ｐゴシック" charset="0"/>
        </a:defRPr>
      </a:lvl4pPr>
      <a:lvl5pPr marL="2057400" indent="-228600" algn="l" rtl="0" eaLnBrk="0" fontAlgn="base" hangingPunct="0">
        <a:spcBef>
          <a:spcPct val="20000"/>
        </a:spcBef>
        <a:spcAft>
          <a:spcPct val="0"/>
        </a:spcAft>
        <a:buChar char="»"/>
        <a:defRPr sz="2000">
          <a:solidFill>
            <a:schemeClr val="tx1"/>
          </a:solidFill>
          <a:latin typeface="Times New Roman" charset="0"/>
          <a:ea typeface="ＭＳ Ｐゴシック" charset="0"/>
        </a:defRPr>
      </a:lvl5pPr>
      <a:lvl6pPr marL="2514600" indent="-228600" algn="l" rtl="0" eaLnBrk="0" fontAlgn="base" hangingPunct="0">
        <a:spcBef>
          <a:spcPct val="20000"/>
        </a:spcBef>
        <a:spcAft>
          <a:spcPct val="0"/>
        </a:spcAft>
        <a:buChar char="»"/>
        <a:defRPr sz="2000">
          <a:solidFill>
            <a:schemeClr val="tx1"/>
          </a:solidFill>
          <a:latin typeface="Times New Roman" charset="0"/>
          <a:ea typeface="+mn-ea"/>
        </a:defRPr>
      </a:lvl6pPr>
      <a:lvl7pPr marL="2971800" indent="-228600" algn="l" rtl="0" eaLnBrk="0" fontAlgn="base" hangingPunct="0">
        <a:spcBef>
          <a:spcPct val="20000"/>
        </a:spcBef>
        <a:spcAft>
          <a:spcPct val="0"/>
        </a:spcAft>
        <a:buChar char="»"/>
        <a:defRPr sz="2000">
          <a:solidFill>
            <a:schemeClr val="tx1"/>
          </a:solidFill>
          <a:latin typeface="Times New Roman" charset="0"/>
          <a:ea typeface="+mn-ea"/>
        </a:defRPr>
      </a:lvl7pPr>
      <a:lvl8pPr marL="3429000" indent="-228600" algn="l" rtl="0" eaLnBrk="0" fontAlgn="base" hangingPunct="0">
        <a:spcBef>
          <a:spcPct val="20000"/>
        </a:spcBef>
        <a:spcAft>
          <a:spcPct val="0"/>
        </a:spcAft>
        <a:buChar char="»"/>
        <a:defRPr sz="2000">
          <a:solidFill>
            <a:schemeClr val="tx1"/>
          </a:solidFill>
          <a:latin typeface="Times New Roman" charset="0"/>
          <a:ea typeface="+mn-ea"/>
        </a:defRPr>
      </a:lvl8pPr>
      <a:lvl9pPr marL="3886200" indent="-228600" algn="l" rtl="0" eaLnBrk="0" fontAlgn="base" hangingPunct="0">
        <a:spcBef>
          <a:spcPct val="20000"/>
        </a:spcBef>
        <a:spcAft>
          <a:spcPct val="0"/>
        </a:spcAft>
        <a:buChar char="»"/>
        <a:defRPr sz="2000">
          <a:solidFill>
            <a:schemeClr val="tx1"/>
          </a:solidFill>
          <a:latin typeface="Times New Roman" charset="0"/>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4" Type="http://schemas.openxmlformats.org/officeDocument/2006/relationships/image" Target="../media/image5.png"/><Relationship Id="rId5" Type="http://schemas.microsoft.com/office/2007/relationships/hdphoto" Target="../media/hdphoto1.wdp"/><Relationship Id="rId6" Type="http://schemas.openxmlformats.org/officeDocument/2006/relationships/image" Target="../media/image6.png"/><Relationship Id="rId1" Type="http://schemas.openxmlformats.org/officeDocument/2006/relationships/themeOverride" Target="../theme/themeOverride1.xml"/><Relationship Id="rId2"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7" descr="DSCN1591"/>
          <p:cNvPicPr>
            <a:picLocks noChangeAspect="1" noChangeArrowheads="1"/>
          </p:cNvPicPr>
          <p:nvPr/>
        </p:nvPicPr>
        <p:blipFill>
          <a:blip r:embed="rId3">
            <a:extLst>
              <a:ext uri="{28A0092B-C50C-407E-A947-70E740481C1C}">
                <a14:useLocalDpi xmlns:a14="http://schemas.microsoft.com/office/drawing/2010/main" val="0"/>
              </a:ext>
            </a:extLst>
          </a:blip>
          <a:srcRect l="22414" t="32903" b="30891"/>
          <a:stretch>
            <a:fillRect/>
          </a:stretch>
        </p:blipFill>
        <p:spPr bwMode="auto">
          <a:xfrm>
            <a:off x="0" y="1612900"/>
            <a:ext cx="9144000" cy="3200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Rectangle 1"/>
          <p:cNvSpPr/>
          <p:nvPr/>
        </p:nvSpPr>
        <p:spPr>
          <a:xfrm>
            <a:off x="251520" y="4860161"/>
            <a:ext cx="9217024" cy="1446550"/>
          </a:xfrm>
          <a:prstGeom prst="rect">
            <a:avLst/>
          </a:prstGeom>
        </p:spPr>
        <p:txBody>
          <a:bodyPr wrap="square">
            <a:spAutoFit/>
          </a:bodyPr>
          <a:lstStyle/>
          <a:p>
            <a:r>
              <a:rPr lang="en-US" sz="4800" b="1" dirty="0" smtClean="0">
                <a:latin typeface="Arial" pitchFamily="34" charset="0"/>
                <a:ea typeface="ＭＳ Ｐゴシック" pitchFamily="34" charset="-128"/>
                <a:cs typeface="Arial" pitchFamily="34" charset="0"/>
              </a:rPr>
              <a:t>Transit Designer</a:t>
            </a:r>
            <a:endParaRPr lang="en-US" sz="4800" b="1" dirty="0">
              <a:latin typeface="Arial" pitchFamily="34" charset="0"/>
              <a:ea typeface="ＭＳ Ｐゴシック" pitchFamily="34" charset="-128"/>
              <a:cs typeface="Arial" pitchFamily="34" charset="0"/>
            </a:endParaRPr>
          </a:p>
          <a:p>
            <a:endParaRPr lang="en-US" sz="4000" b="1" dirty="0">
              <a:latin typeface="Arial" pitchFamily="34" charset="0"/>
              <a:ea typeface="ＭＳ Ｐゴシック" pitchFamily="34" charset="-128"/>
              <a:cs typeface="Arial" pitchFamily="34" charset="0"/>
            </a:endParaRPr>
          </a:p>
        </p:txBody>
      </p:sp>
      <p:sp>
        <p:nvSpPr>
          <p:cNvPr id="3" name="TextBox 2"/>
          <p:cNvSpPr txBox="1"/>
          <p:nvPr/>
        </p:nvSpPr>
        <p:spPr>
          <a:xfrm>
            <a:off x="250031" y="6249334"/>
            <a:ext cx="1956786" cy="261610"/>
          </a:xfrm>
          <a:prstGeom prst="rect">
            <a:avLst/>
          </a:prstGeom>
          <a:noFill/>
        </p:spPr>
        <p:txBody>
          <a:bodyPr wrap="none" rtlCol="0">
            <a:spAutoFit/>
          </a:bodyPr>
          <a:lstStyle/>
          <a:p>
            <a:r>
              <a:rPr lang="en-US" sz="1100" dirty="0">
                <a:latin typeface="Arial" pitchFamily="34" charset="0"/>
                <a:ea typeface="ＭＳ Ｐゴシック" pitchFamily="34" charset="-128"/>
                <a:cs typeface="Arial" pitchFamily="34" charset="0"/>
              </a:rPr>
              <a:t>Mattias </a:t>
            </a:r>
            <a:r>
              <a:rPr lang="en-US" sz="1100" dirty="0" err="1">
                <a:latin typeface="Arial" pitchFamily="34" charset="0"/>
                <a:ea typeface="ＭＳ Ｐゴシック" pitchFamily="34" charset="-128"/>
                <a:cs typeface="Arial" pitchFamily="34" charset="0"/>
              </a:rPr>
              <a:t>Persson</a:t>
            </a:r>
            <a:r>
              <a:rPr lang="en-US" sz="1100" dirty="0">
                <a:latin typeface="Arial" pitchFamily="34" charset="0"/>
                <a:ea typeface="ＭＳ Ｐゴシック" pitchFamily="34" charset="-128"/>
                <a:cs typeface="Arial" pitchFamily="34" charset="0"/>
              </a:rPr>
              <a:t> </a:t>
            </a:r>
            <a:r>
              <a:rPr lang="en-US" sz="1100" dirty="0" smtClean="0">
                <a:latin typeface="Arial" pitchFamily="34" charset="0"/>
                <a:ea typeface="ＭＳ Ｐゴシック" pitchFamily="34" charset="-128"/>
                <a:cs typeface="Arial" pitchFamily="34" charset="0"/>
              </a:rPr>
              <a:t>2013-03-19</a:t>
            </a:r>
            <a:endParaRPr lang="en-US" sz="1100" dirty="0">
              <a:latin typeface="Arial" pitchFamily="34" charset="0"/>
              <a:ea typeface="ＭＳ Ｐゴシック" pitchFamily="34" charset="-128"/>
              <a:cs typeface="Arial" pitchFamily="34" charset="0"/>
            </a:endParaRPr>
          </a:p>
        </p:txBody>
      </p:sp>
    </p:spTree>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5536" y="980728"/>
            <a:ext cx="7920880" cy="4343400"/>
          </a:xfrm>
        </p:spPr>
        <p:txBody>
          <a:bodyPr/>
          <a:lstStyle/>
          <a:p>
            <a:pPr marL="0" indent="0">
              <a:buNone/>
            </a:pPr>
            <a:r>
              <a:rPr lang="sv-SE" sz="2800" dirty="0" err="1" smtClean="0">
                <a:latin typeface="Calibri" pitchFamily="34" charset="0"/>
              </a:rPr>
              <a:t>Key</a:t>
            </a:r>
            <a:r>
              <a:rPr lang="sv-SE" sz="2800" dirty="0" smtClean="0">
                <a:latin typeface="Calibri" pitchFamily="34" charset="0"/>
              </a:rPr>
              <a:t> </a:t>
            </a:r>
            <a:r>
              <a:rPr lang="sv-SE" sz="2800" dirty="0" err="1" smtClean="0">
                <a:latin typeface="Calibri" pitchFamily="34" charset="0"/>
              </a:rPr>
              <a:t>customer</a:t>
            </a:r>
            <a:r>
              <a:rPr lang="sv-SE" sz="2800" dirty="0" smtClean="0">
                <a:latin typeface="Calibri" pitchFamily="34" charset="0"/>
              </a:rPr>
              <a:t> features</a:t>
            </a:r>
          </a:p>
          <a:p>
            <a:pPr marL="0" indent="0">
              <a:buNone/>
            </a:pPr>
            <a:endParaRPr lang="en-US" sz="1800" dirty="0" smtClean="0"/>
          </a:p>
          <a:p>
            <a:r>
              <a:rPr lang="sv-SE" sz="2400" dirty="0" err="1" smtClean="0">
                <a:latin typeface="Calibri" pitchFamily="34" charset="0"/>
                <a:cs typeface="Calibri" pitchFamily="34" charset="0"/>
              </a:rPr>
              <a:t>We</a:t>
            </a:r>
            <a:r>
              <a:rPr lang="sv-SE" sz="2400" dirty="0" smtClean="0">
                <a:latin typeface="Calibri" pitchFamily="34" charset="0"/>
                <a:cs typeface="Calibri" pitchFamily="34" charset="0"/>
              </a:rPr>
              <a:t> </a:t>
            </a:r>
            <a:r>
              <a:rPr lang="sv-SE" sz="2400" dirty="0" err="1" smtClean="0">
                <a:latin typeface="Calibri" pitchFamily="34" charset="0"/>
                <a:cs typeface="Calibri" pitchFamily="34" charset="0"/>
              </a:rPr>
              <a:t>extend</a:t>
            </a:r>
            <a:r>
              <a:rPr lang="sv-SE" sz="2400" dirty="0" smtClean="0">
                <a:latin typeface="Calibri" pitchFamily="34" charset="0"/>
                <a:cs typeface="Calibri" pitchFamily="34" charset="0"/>
              </a:rPr>
              <a:t> </a:t>
            </a:r>
            <a:r>
              <a:rPr lang="sv-SE" sz="2400" dirty="0" err="1" smtClean="0">
                <a:latin typeface="Calibri" pitchFamily="34" charset="0"/>
                <a:cs typeface="Calibri" pitchFamily="34" charset="0"/>
              </a:rPr>
              <a:t>our</a:t>
            </a:r>
            <a:r>
              <a:rPr lang="sv-SE" sz="2400" dirty="0" smtClean="0">
                <a:latin typeface="Calibri" pitchFamily="34" charset="0"/>
                <a:cs typeface="Calibri" pitchFamily="34" charset="0"/>
              </a:rPr>
              <a:t> email and </a:t>
            </a:r>
            <a:r>
              <a:rPr lang="sv-SE" sz="2400" dirty="0" err="1" smtClean="0">
                <a:latin typeface="Calibri" pitchFamily="34" charset="0"/>
                <a:cs typeface="Calibri" pitchFamily="34" charset="0"/>
              </a:rPr>
              <a:t>phone</a:t>
            </a:r>
            <a:r>
              <a:rPr lang="sv-SE" sz="2400" dirty="0" smtClean="0">
                <a:latin typeface="Calibri" pitchFamily="34" charset="0"/>
                <a:cs typeface="Calibri" pitchFamily="34" charset="0"/>
              </a:rPr>
              <a:t> support </a:t>
            </a:r>
            <a:r>
              <a:rPr lang="sv-SE" sz="2400" dirty="0" err="1" smtClean="0">
                <a:latin typeface="Calibri" pitchFamily="34" charset="0"/>
                <a:cs typeface="Calibri" pitchFamily="34" charset="0"/>
              </a:rPr>
              <a:t>with</a:t>
            </a:r>
            <a:r>
              <a:rPr lang="sv-SE" sz="2400" dirty="0" smtClean="0">
                <a:latin typeface="Calibri" pitchFamily="34" charset="0"/>
                <a:cs typeface="Calibri" pitchFamily="34" charset="0"/>
              </a:rPr>
              <a:t> </a:t>
            </a:r>
            <a:r>
              <a:rPr lang="sv-SE" sz="2400" b="1" dirty="0" smtClean="0">
                <a:latin typeface="Calibri" pitchFamily="34" charset="0"/>
                <a:cs typeface="Calibri" pitchFamily="34" charset="0"/>
              </a:rPr>
              <a:t>Live chat</a:t>
            </a:r>
          </a:p>
          <a:p>
            <a:r>
              <a:rPr lang="sv-SE" sz="2400" dirty="0" err="1" smtClean="0">
                <a:latin typeface="Calibri" pitchFamily="34" charset="0"/>
                <a:cs typeface="Calibri" pitchFamily="34" charset="0"/>
              </a:rPr>
              <a:t>Streamlined</a:t>
            </a:r>
            <a:r>
              <a:rPr lang="sv-SE" sz="2400" dirty="0" smtClean="0">
                <a:latin typeface="Calibri" pitchFamily="34" charset="0"/>
                <a:cs typeface="Calibri" pitchFamily="34" charset="0"/>
              </a:rPr>
              <a:t> </a:t>
            </a:r>
            <a:r>
              <a:rPr lang="sv-SE" sz="2400" dirty="0" err="1" smtClean="0">
                <a:latin typeface="Calibri" pitchFamily="34" charset="0"/>
                <a:cs typeface="Calibri" pitchFamily="34" charset="0"/>
              </a:rPr>
              <a:t>work</a:t>
            </a:r>
            <a:r>
              <a:rPr lang="sv-SE" sz="2400" dirty="0" smtClean="0">
                <a:latin typeface="Calibri" pitchFamily="34" charset="0"/>
                <a:cs typeface="Calibri" pitchFamily="34" charset="0"/>
              </a:rPr>
              <a:t> process</a:t>
            </a:r>
          </a:p>
          <a:p>
            <a:r>
              <a:rPr lang="sv-SE" sz="1600" dirty="0" err="1" smtClean="0">
                <a:latin typeface="Calibri" pitchFamily="34" charset="0"/>
                <a:cs typeface="Calibri" pitchFamily="34" charset="0"/>
              </a:rPr>
              <a:t>Realtime</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editing</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of</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cable</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schedule</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with</a:t>
            </a:r>
            <a:r>
              <a:rPr lang="sv-SE" sz="1600" dirty="0" smtClean="0">
                <a:latin typeface="Calibri" pitchFamily="34" charset="0"/>
                <a:cs typeface="Calibri" pitchFamily="34" charset="0"/>
              </a:rPr>
              <a:t> </a:t>
            </a:r>
            <a:br>
              <a:rPr lang="sv-SE" sz="1600" dirty="0" smtClean="0">
                <a:latin typeface="Calibri" pitchFamily="34" charset="0"/>
                <a:cs typeface="Calibri" pitchFamily="34" charset="0"/>
              </a:rPr>
            </a:br>
            <a:r>
              <a:rPr lang="sv-SE" sz="1600" dirty="0" err="1" smtClean="0">
                <a:latin typeface="Calibri" pitchFamily="34" charset="0"/>
                <a:cs typeface="Calibri" pitchFamily="34" charset="0"/>
              </a:rPr>
              <a:t>paste</a:t>
            </a:r>
            <a:r>
              <a:rPr lang="sv-SE" sz="1600" dirty="0" smtClean="0">
                <a:latin typeface="Calibri" pitchFamily="34" charset="0"/>
                <a:cs typeface="Calibri" pitchFamily="34" charset="0"/>
              </a:rPr>
              <a:t> from </a:t>
            </a:r>
            <a:r>
              <a:rPr lang="sv-SE" sz="1600" dirty="0" err="1" smtClean="0">
                <a:latin typeface="Calibri" pitchFamily="34" charset="0"/>
                <a:cs typeface="Calibri" pitchFamily="34" charset="0"/>
              </a:rPr>
              <a:t>excel</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functionallity</a:t>
            </a:r>
            <a:endParaRPr lang="sv-SE" sz="1600" dirty="0" smtClean="0">
              <a:latin typeface="Calibri" pitchFamily="34" charset="0"/>
              <a:cs typeface="Calibri" pitchFamily="34" charset="0"/>
            </a:endParaRPr>
          </a:p>
          <a:p>
            <a:r>
              <a:rPr lang="sv-SE" sz="1600" dirty="0" smtClean="0">
                <a:latin typeface="Calibri" pitchFamily="34" charset="0"/>
                <a:cs typeface="Calibri" pitchFamily="34" charset="0"/>
              </a:rPr>
              <a:t>Guide </a:t>
            </a:r>
            <a:r>
              <a:rPr lang="sv-SE" sz="1600" dirty="0" err="1" smtClean="0">
                <a:latin typeface="Calibri" pitchFamily="34" charset="0"/>
                <a:cs typeface="Calibri" pitchFamily="34" charset="0"/>
              </a:rPr>
              <a:t>through</a:t>
            </a:r>
            <a:r>
              <a:rPr lang="sv-SE" sz="1600" dirty="0" smtClean="0">
                <a:latin typeface="Calibri" pitchFamily="34" charset="0"/>
                <a:cs typeface="Calibri" pitchFamily="34" charset="0"/>
              </a:rPr>
              <a:t> the </a:t>
            </a:r>
            <a:r>
              <a:rPr lang="sv-SE" sz="1600" dirty="0" err="1" smtClean="0">
                <a:latin typeface="Calibri" pitchFamily="34" charset="0"/>
                <a:cs typeface="Calibri" pitchFamily="34" charset="0"/>
              </a:rPr>
              <a:t>Roxtec</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product</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range</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depending</a:t>
            </a:r>
            <a:r>
              <a:rPr lang="sv-SE" sz="1600" dirty="0" smtClean="0">
                <a:latin typeface="Calibri" pitchFamily="34" charset="0"/>
                <a:cs typeface="Calibri" pitchFamily="34" charset="0"/>
              </a:rPr>
              <a:t> on </a:t>
            </a:r>
            <a:r>
              <a:rPr lang="sv-SE" sz="1600" dirty="0" err="1" smtClean="0">
                <a:latin typeface="Calibri" pitchFamily="34" charset="0"/>
                <a:cs typeface="Calibri" pitchFamily="34" charset="0"/>
              </a:rPr>
              <a:t>cables</a:t>
            </a:r>
            <a:r>
              <a:rPr lang="sv-SE" sz="1600" dirty="0" smtClean="0">
                <a:latin typeface="Calibri" pitchFamily="34" charset="0"/>
                <a:cs typeface="Calibri" pitchFamily="34" charset="0"/>
              </a:rPr>
              <a:t>/pipes</a:t>
            </a:r>
          </a:p>
          <a:p>
            <a:r>
              <a:rPr lang="sv-SE" sz="1600" dirty="0" smtClean="0">
                <a:latin typeface="Calibri" pitchFamily="34" charset="0"/>
                <a:cs typeface="Calibri" pitchFamily="34" charset="0"/>
              </a:rPr>
              <a:t>A </a:t>
            </a:r>
            <a:r>
              <a:rPr lang="sv-SE" sz="1600" dirty="0" err="1" smtClean="0">
                <a:latin typeface="Calibri" pitchFamily="34" charset="0"/>
                <a:cs typeface="Calibri" pitchFamily="34" charset="0"/>
              </a:rPr>
              <a:t>visual</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sizing</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engine</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to</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help</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to</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browse</a:t>
            </a:r>
            <a:r>
              <a:rPr lang="sv-SE" sz="1600" dirty="0" smtClean="0">
                <a:latin typeface="Calibri" pitchFamily="34" charset="0"/>
                <a:cs typeface="Calibri" pitchFamily="34" charset="0"/>
              </a:rPr>
              <a:t> and </a:t>
            </a:r>
            <a:r>
              <a:rPr lang="sv-SE" sz="1600" dirty="0" err="1" smtClean="0">
                <a:latin typeface="Calibri" pitchFamily="34" charset="0"/>
                <a:cs typeface="Calibri" pitchFamily="34" charset="0"/>
              </a:rPr>
              <a:t>size</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our</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products</a:t>
            </a:r>
            <a:r>
              <a:rPr lang="sv-SE" sz="1600" dirty="0" smtClean="0">
                <a:latin typeface="Calibri" pitchFamily="34" charset="0"/>
                <a:cs typeface="Calibri" pitchFamily="34" charset="0"/>
              </a:rPr>
              <a:t>. </a:t>
            </a:r>
          </a:p>
          <a:p>
            <a:r>
              <a:rPr lang="sv-SE" sz="1600" dirty="0" smtClean="0">
                <a:latin typeface="Calibri" pitchFamily="34" charset="0"/>
                <a:cs typeface="Calibri" pitchFamily="34" charset="0"/>
              </a:rPr>
              <a:t>A </a:t>
            </a:r>
            <a:r>
              <a:rPr lang="sv-SE" sz="1600" dirty="0" err="1" smtClean="0">
                <a:latin typeface="Calibri" pitchFamily="34" charset="0"/>
                <a:cs typeface="Calibri" pitchFamily="34" charset="0"/>
              </a:rPr>
              <a:t>visual</a:t>
            </a:r>
            <a:r>
              <a:rPr lang="sv-SE" sz="1600" dirty="0" smtClean="0">
                <a:latin typeface="Calibri" pitchFamily="34" charset="0"/>
                <a:cs typeface="Calibri" pitchFamily="34" charset="0"/>
              </a:rPr>
              <a:t> drag and </a:t>
            </a:r>
            <a:r>
              <a:rPr lang="sv-SE" sz="1600" dirty="0" err="1" smtClean="0">
                <a:latin typeface="Calibri" pitchFamily="34" charset="0"/>
                <a:cs typeface="Calibri" pitchFamily="34" charset="0"/>
              </a:rPr>
              <a:t>drop</a:t>
            </a:r>
            <a:r>
              <a:rPr lang="sv-SE" sz="1600" dirty="0" smtClean="0">
                <a:latin typeface="Calibri" pitchFamily="34" charset="0"/>
                <a:cs typeface="Calibri" pitchFamily="34" charset="0"/>
              </a:rPr>
              <a:t> interface </a:t>
            </a:r>
            <a:r>
              <a:rPr lang="sv-SE" sz="1600" dirty="0" err="1" smtClean="0">
                <a:latin typeface="Calibri" pitchFamily="34" charset="0"/>
                <a:cs typeface="Calibri" pitchFamily="34" charset="0"/>
              </a:rPr>
              <a:t>to</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place</a:t>
            </a:r>
            <a:r>
              <a:rPr lang="sv-SE" sz="1600" dirty="0" smtClean="0">
                <a:latin typeface="Calibri" pitchFamily="34" charset="0"/>
                <a:cs typeface="Calibri" pitchFamily="34" charset="0"/>
              </a:rPr>
              <a:t> the </a:t>
            </a:r>
            <a:r>
              <a:rPr lang="sv-SE" sz="1600" dirty="0" err="1" smtClean="0">
                <a:latin typeface="Calibri" pitchFamily="34" charset="0"/>
                <a:cs typeface="Calibri" pitchFamily="34" charset="0"/>
              </a:rPr>
              <a:t>modules</a:t>
            </a:r>
            <a:r>
              <a:rPr lang="sv-SE" sz="1600" dirty="0" smtClean="0">
                <a:latin typeface="Calibri" pitchFamily="34" charset="0"/>
                <a:cs typeface="Calibri" pitchFamily="34" charset="0"/>
              </a:rPr>
              <a:t> in the </a:t>
            </a:r>
            <a:r>
              <a:rPr lang="sv-SE" sz="1600" dirty="0" err="1" smtClean="0">
                <a:latin typeface="Calibri" pitchFamily="34" charset="0"/>
                <a:cs typeface="Calibri" pitchFamily="34" charset="0"/>
              </a:rPr>
              <a:t>frame</a:t>
            </a:r>
            <a:endParaRPr lang="sv-SE" sz="1600" dirty="0" smtClean="0">
              <a:latin typeface="Calibri" pitchFamily="34" charset="0"/>
              <a:cs typeface="Calibri" pitchFamily="34" charset="0"/>
            </a:endParaRPr>
          </a:p>
          <a:p>
            <a:r>
              <a:rPr lang="sv-SE" sz="1600" dirty="0" err="1" smtClean="0">
                <a:latin typeface="Calibri" pitchFamily="34" charset="0"/>
                <a:cs typeface="Calibri" pitchFamily="34" charset="0"/>
              </a:rPr>
              <a:t>Instant</a:t>
            </a:r>
            <a:r>
              <a:rPr lang="sv-SE" sz="1600" dirty="0" smtClean="0">
                <a:latin typeface="Calibri" pitchFamily="34" charset="0"/>
                <a:cs typeface="Calibri" pitchFamily="34" charset="0"/>
              </a:rPr>
              <a:t> generation </a:t>
            </a:r>
            <a:r>
              <a:rPr lang="sv-SE" sz="1600" dirty="0" err="1" smtClean="0">
                <a:latin typeface="Calibri" pitchFamily="34" charset="0"/>
                <a:cs typeface="Calibri" pitchFamily="34" charset="0"/>
              </a:rPr>
              <a:t>of</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drawings</a:t>
            </a:r>
            <a:r>
              <a:rPr lang="sv-SE" sz="1600" dirty="0" smtClean="0">
                <a:latin typeface="Calibri" pitchFamily="34" charset="0"/>
                <a:cs typeface="Calibri" pitchFamily="34" charset="0"/>
              </a:rPr>
              <a:t> and </a:t>
            </a:r>
            <a:r>
              <a:rPr lang="sv-SE" sz="1600" dirty="0" err="1" smtClean="0">
                <a:latin typeface="Calibri" pitchFamily="34" charset="0"/>
                <a:cs typeface="Calibri" pitchFamily="34" charset="0"/>
              </a:rPr>
              <a:t>other</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related</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documents</a:t>
            </a:r>
            <a:r>
              <a:rPr lang="sv-SE" sz="1600" dirty="0" smtClean="0">
                <a:latin typeface="Calibri" pitchFamily="34" charset="0"/>
                <a:cs typeface="Calibri" pitchFamily="34" charset="0"/>
              </a:rPr>
              <a:t>. </a:t>
            </a:r>
          </a:p>
          <a:p>
            <a:r>
              <a:rPr lang="en-US" sz="2400" dirty="0" smtClean="0">
                <a:latin typeface="Calibri" pitchFamily="34" charset="0"/>
                <a:cs typeface="Calibri" pitchFamily="34" charset="0"/>
              </a:rPr>
              <a:t>Zero installation client (SAAS)</a:t>
            </a:r>
          </a:p>
          <a:p>
            <a:r>
              <a:rPr lang="sv-SE" sz="2400" dirty="0" err="1" smtClean="0">
                <a:latin typeface="Calibri" pitchFamily="34" charset="0"/>
                <a:cs typeface="Calibri" pitchFamily="34" charset="0"/>
              </a:rPr>
              <a:t>Easy</a:t>
            </a:r>
            <a:r>
              <a:rPr lang="sv-SE" sz="2400" dirty="0" smtClean="0">
                <a:latin typeface="Calibri" pitchFamily="34" charset="0"/>
                <a:cs typeface="Calibri" pitchFamily="34" charset="0"/>
              </a:rPr>
              <a:t> </a:t>
            </a:r>
            <a:r>
              <a:rPr lang="sv-SE" sz="2400" dirty="0" err="1" smtClean="0">
                <a:latin typeface="Calibri" pitchFamily="34" charset="0"/>
                <a:cs typeface="Calibri" pitchFamily="34" charset="0"/>
              </a:rPr>
              <a:t>collaboration</a:t>
            </a:r>
            <a:r>
              <a:rPr lang="sv-SE" sz="2400" dirty="0" smtClean="0">
                <a:latin typeface="Calibri" pitchFamily="34" charset="0"/>
                <a:cs typeface="Calibri" pitchFamily="34" charset="0"/>
              </a:rPr>
              <a:t> </a:t>
            </a:r>
            <a:r>
              <a:rPr lang="sv-SE" sz="2400" dirty="0" err="1" smtClean="0">
                <a:latin typeface="Calibri" pitchFamily="34" charset="0"/>
                <a:cs typeface="Calibri" pitchFamily="34" charset="0"/>
              </a:rPr>
              <a:t>globally</a:t>
            </a:r>
            <a:endParaRPr lang="sv-SE" sz="2400" dirty="0" smtClean="0">
              <a:latin typeface="Calibri" pitchFamily="34" charset="0"/>
              <a:cs typeface="Calibri" pitchFamily="34" charset="0"/>
            </a:endParaRPr>
          </a:p>
        </p:txBody>
      </p:sp>
    </p:spTree>
    <p:extLst>
      <p:ext uri="{BB962C8B-B14F-4D97-AF65-F5344CB8AC3E}">
        <p14:creationId xmlns:p14="http://schemas.microsoft.com/office/powerpoint/2010/main" val="197325911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5536" y="980728"/>
            <a:ext cx="8136904" cy="4343400"/>
          </a:xfrm>
        </p:spPr>
        <p:txBody>
          <a:bodyPr/>
          <a:lstStyle/>
          <a:p>
            <a:pPr marL="0" indent="0">
              <a:buNone/>
            </a:pPr>
            <a:r>
              <a:rPr lang="en-US" sz="2800" smtClean="0">
                <a:latin typeface="Calibri" pitchFamily="34" charset="0"/>
              </a:rPr>
              <a:t>Roxtec internal key features</a:t>
            </a:r>
          </a:p>
          <a:p>
            <a:pPr marL="0" indent="0">
              <a:buNone/>
            </a:pPr>
            <a:endParaRPr lang="en-US" sz="1800" dirty="0" smtClean="0"/>
          </a:p>
          <a:p>
            <a:r>
              <a:rPr lang="en-US" sz="2400" dirty="0" smtClean="0">
                <a:latin typeface="Calibri" pitchFamily="34" charset="0"/>
                <a:cs typeface="Calibri" pitchFamily="34" charset="0"/>
              </a:rPr>
              <a:t>Complete monitoring of customer usage </a:t>
            </a:r>
          </a:p>
          <a:p>
            <a:r>
              <a:rPr lang="en-US" sz="2400" dirty="0" smtClean="0">
                <a:latin typeface="Calibri" pitchFamily="34" charset="0"/>
                <a:cs typeface="Calibri" pitchFamily="34" charset="0"/>
              </a:rPr>
              <a:t>Easy collaboration</a:t>
            </a:r>
          </a:p>
          <a:p>
            <a:r>
              <a:rPr lang="en-US" sz="2400" dirty="0" smtClean="0">
                <a:latin typeface="Calibri" pitchFamily="34" charset="0"/>
                <a:cs typeface="Calibri" pitchFamily="34" charset="0"/>
              </a:rPr>
              <a:t>New communication channels with customers with chat and news and events</a:t>
            </a:r>
          </a:p>
          <a:p>
            <a:r>
              <a:rPr lang="en-US" sz="2400" dirty="0" smtClean="0">
                <a:latin typeface="Calibri" pitchFamily="34" charset="0"/>
                <a:cs typeface="Calibri" pitchFamily="34" charset="0"/>
              </a:rPr>
              <a:t>Streamlined internal process for quotes with </a:t>
            </a:r>
            <a:r>
              <a:rPr lang="en-US" sz="2400" b="1" dirty="0" smtClean="0">
                <a:latin typeface="Calibri" pitchFamily="34" charset="0"/>
                <a:cs typeface="Calibri" pitchFamily="34" charset="0"/>
              </a:rPr>
              <a:t>IFS integration </a:t>
            </a:r>
          </a:p>
        </p:txBody>
      </p:sp>
    </p:spTree>
    <p:extLst>
      <p:ext uri="{BB962C8B-B14F-4D97-AF65-F5344CB8AC3E}">
        <p14:creationId xmlns:p14="http://schemas.microsoft.com/office/powerpoint/2010/main" val="160639044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5536" y="980728"/>
            <a:ext cx="8136904" cy="4343400"/>
          </a:xfrm>
        </p:spPr>
        <p:txBody>
          <a:bodyPr/>
          <a:lstStyle/>
          <a:p>
            <a:pPr marL="0" indent="0">
              <a:buNone/>
            </a:pPr>
            <a:r>
              <a:rPr lang="en-US" sz="2800" dirty="0" err="1" smtClean="0">
                <a:latin typeface="Calibri" pitchFamily="34" charset="0"/>
              </a:rPr>
              <a:t>Roxtec</a:t>
            </a:r>
            <a:r>
              <a:rPr lang="en-US" sz="2800" dirty="0" smtClean="0">
                <a:latin typeface="Calibri" pitchFamily="34" charset="0"/>
              </a:rPr>
              <a:t> internal key features</a:t>
            </a:r>
          </a:p>
          <a:p>
            <a:pPr marL="0" indent="0">
              <a:buNone/>
            </a:pPr>
            <a:endParaRPr lang="en-US" sz="1800" dirty="0" smtClean="0"/>
          </a:p>
          <a:p>
            <a:r>
              <a:rPr lang="en-US" sz="2400" dirty="0" smtClean="0">
                <a:latin typeface="Calibri" pitchFamily="34" charset="0"/>
                <a:cs typeface="Calibri" pitchFamily="34" charset="0"/>
              </a:rPr>
              <a:t>Complete monitoring of customer usage </a:t>
            </a:r>
          </a:p>
          <a:p>
            <a:r>
              <a:rPr lang="en-US" sz="2400" dirty="0" smtClean="0">
                <a:latin typeface="Calibri" pitchFamily="34" charset="0"/>
                <a:cs typeface="Calibri" pitchFamily="34" charset="0"/>
              </a:rPr>
              <a:t>Easy collaboration</a:t>
            </a:r>
          </a:p>
          <a:p>
            <a:r>
              <a:rPr lang="en-US" sz="2400" dirty="0" smtClean="0">
                <a:latin typeface="Calibri" pitchFamily="34" charset="0"/>
                <a:cs typeface="Calibri" pitchFamily="34" charset="0"/>
              </a:rPr>
              <a:t>Addition of new products get implemented in real time to all users. </a:t>
            </a:r>
          </a:p>
          <a:p>
            <a:r>
              <a:rPr lang="en-US" sz="2400" dirty="0" smtClean="0">
                <a:latin typeface="Calibri" pitchFamily="34" charset="0"/>
                <a:cs typeface="Calibri" pitchFamily="34" charset="0"/>
              </a:rPr>
              <a:t>New communication channels with customers with chat and news and events</a:t>
            </a:r>
          </a:p>
          <a:p>
            <a:r>
              <a:rPr lang="en-US" sz="2400" dirty="0" smtClean="0">
                <a:latin typeface="Calibri" pitchFamily="34" charset="0"/>
                <a:cs typeface="Calibri" pitchFamily="34" charset="0"/>
              </a:rPr>
              <a:t>Streamlined internal process for quotes with </a:t>
            </a:r>
            <a:r>
              <a:rPr lang="en-US" sz="2400" b="1" dirty="0" smtClean="0">
                <a:latin typeface="Calibri" pitchFamily="34" charset="0"/>
                <a:cs typeface="Calibri" pitchFamily="34" charset="0"/>
              </a:rPr>
              <a:t>IFS integration </a:t>
            </a:r>
          </a:p>
        </p:txBody>
      </p:sp>
    </p:spTree>
    <p:extLst>
      <p:ext uri="{BB962C8B-B14F-4D97-AF65-F5344CB8AC3E}">
        <p14:creationId xmlns:p14="http://schemas.microsoft.com/office/powerpoint/2010/main" val="372177337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p:cNvGraphicFramePr/>
          <p:nvPr>
            <p:extLst>
              <p:ext uri="{D42A27DB-BD31-4B8C-83A1-F6EECF244321}">
                <p14:modId xmlns:p14="http://schemas.microsoft.com/office/powerpoint/2010/main" val="3535126483"/>
              </p:ext>
            </p:extLst>
          </p:nvPr>
        </p:nvGraphicFramePr>
        <p:xfrm>
          <a:off x="638826" y="1027133"/>
          <a:ext cx="7954028" cy="468473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Title 1"/>
          <p:cNvSpPr>
            <a:spLocks noGrp="1"/>
          </p:cNvSpPr>
          <p:nvPr>
            <p:ph type="title"/>
          </p:nvPr>
        </p:nvSpPr>
        <p:spPr>
          <a:xfrm>
            <a:off x="2052920" y="162838"/>
            <a:ext cx="6652669" cy="762000"/>
          </a:xfrm>
        </p:spPr>
        <p:txBody>
          <a:bodyPr/>
          <a:lstStyle/>
          <a:p>
            <a:pPr algn="ctr"/>
            <a:r>
              <a:rPr lang="en-US" b="1" dirty="0" smtClean="0"/>
              <a:t>Timeline – RTD Launch</a:t>
            </a:r>
            <a:endParaRPr lang="en-US" b="1" dirty="0"/>
          </a:p>
        </p:txBody>
      </p:sp>
      <p:graphicFrame>
        <p:nvGraphicFramePr>
          <p:cNvPr id="7" name="Table 6"/>
          <p:cNvGraphicFramePr>
            <a:graphicFrameLocks noGrp="1"/>
          </p:cNvGraphicFramePr>
          <p:nvPr>
            <p:extLst>
              <p:ext uri="{D42A27DB-BD31-4B8C-83A1-F6EECF244321}">
                <p14:modId xmlns:p14="http://schemas.microsoft.com/office/powerpoint/2010/main" val="4193607681"/>
              </p:ext>
            </p:extLst>
          </p:nvPr>
        </p:nvGraphicFramePr>
        <p:xfrm>
          <a:off x="897698" y="5743531"/>
          <a:ext cx="7582422" cy="370840"/>
        </p:xfrm>
        <a:graphic>
          <a:graphicData uri="http://schemas.openxmlformats.org/drawingml/2006/table">
            <a:tbl>
              <a:tblPr firstRow="1" bandRow="1">
                <a:tableStyleId>{21E4AEA4-8DFA-4A89-87EB-49C32662AFE0}</a:tableStyleId>
              </a:tblPr>
              <a:tblGrid>
                <a:gridCol w="2527474"/>
                <a:gridCol w="2261644"/>
                <a:gridCol w="2793304"/>
              </a:tblGrid>
              <a:tr h="370840">
                <a:tc>
                  <a:txBody>
                    <a:bodyPr/>
                    <a:lstStyle/>
                    <a:p>
                      <a:pPr algn="ctr"/>
                      <a:r>
                        <a:rPr lang="en-US" dirty="0" smtClean="0"/>
                        <a:t>March-April 2013</a:t>
                      </a:r>
                      <a:endParaRPr lang="en-US" dirty="0"/>
                    </a:p>
                  </a:txBody>
                  <a:tcPr/>
                </a:tc>
                <a:tc>
                  <a:txBody>
                    <a:bodyPr/>
                    <a:lstStyle/>
                    <a:p>
                      <a:pPr algn="ctr"/>
                      <a:r>
                        <a:rPr lang="en-US" dirty="0" smtClean="0"/>
                        <a:t>March-May</a:t>
                      </a:r>
                      <a:r>
                        <a:rPr lang="en-US" baseline="0" dirty="0" smtClean="0"/>
                        <a:t> 2013</a:t>
                      </a:r>
                      <a:endParaRPr lang="en-US" dirty="0"/>
                    </a:p>
                  </a:txBody>
                  <a:tcPr/>
                </a:tc>
                <a:tc>
                  <a:txBody>
                    <a:bodyPr/>
                    <a:lstStyle/>
                    <a:p>
                      <a:r>
                        <a:rPr lang="en-US" dirty="0" smtClean="0"/>
                        <a:t>June-September 2013</a:t>
                      </a:r>
                      <a:endParaRPr lang="en-US" dirty="0"/>
                    </a:p>
                  </a:txBody>
                  <a:tcPr/>
                </a:tc>
              </a:tr>
            </a:tbl>
          </a:graphicData>
        </a:graphic>
      </p:graphicFrame>
    </p:spTree>
    <p:extLst>
      <p:ext uri="{BB962C8B-B14F-4D97-AF65-F5344CB8AC3E}">
        <p14:creationId xmlns:p14="http://schemas.microsoft.com/office/powerpoint/2010/main" val="296541422"/>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5536" y="2902024"/>
            <a:ext cx="7920880" cy="4343400"/>
          </a:xfrm>
        </p:spPr>
        <p:txBody>
          <a:bodyPr/>
          <a:lstStyle/>
          <a:p>
            <a:pPr marL="0" indent="0" algn="ctr">
              <a:buNone/>
            </a:pPr>
            <a:r>
              <a:rPr lang="sv-SE" sz="5400" dirty="0" err="1" smtClean="0">
                <a:latin typeface="Calibri" pitchFamily="34" charset="0"/>
              </a:rPr>
              <a:t>Thank</a:t>
            </a:r>
            <a:r>
              <a:rPr lang="sv-SE" sz="5400" dirty="0" smtClean="0">
                <a:latin typeface="Calibri" pitchFamily="34" charset="0"/>
              </a:rPr>
              <a:t> </a:t>
            </a:r>
            <a:r>
              <a:rPr lang="sv-SE" sz="5400" dirty="0" err="1" smtClean="0">
                <a:latin typeface="Calibri" pitchFamily="34" charset="0"/>
              </a:rPr>
              <a:t>you</a:t>
            </a:r>
            <a:r>
              <a:rPr lang="sv-SE" sz="5400" dirty="0" smtClean="0">
                <a:latin typeface="Calibri" pitchFamily="34" charset="0"/>
              </a:rPr>
              <a:t>!</a:t>
            </a:r>
            <a:endParaRPr lang="en-US" sz="4800" dirty="0" smtClean="0">
              <a:latin typeface="Calibri" pitchFamily="34" charset="0"/>
              <a:cs typeface="Calibri" pitchFamily="34" charset="0"/>
            </a:endParaRPr>
          </a:p>
        </p:txBody>
      </p:sp>
    </p:spTree>
    <p:extLst>
      <p:ext uri="{BB962C8B-B14F-4D97-AF65-F5344CB8AC3E}">
        <p14:creationId xmlns:p14="http://schemas.microsoft.com/office/powerpoint/2010/main" val="87101621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7375" y="990600"/>
            <a:ext cx="6216873" cy="762000"/>
          </a:xfrm>
        </p:spPr>
        <p:txBody>
          <a:bodyPr/>
          <a:lstStyle/>
          <a:p>
            <a:r>
              <a:rPr lang="en-US" dirty="0" smtClean="0"/>
              <a:t>What will I show today</a:t>
            </a:r>
            <a:endParaRPr lang="en-US" dirty="0"/>
          </a:p>
        </p:txBody>
      </p:sp>
      <p:sp>
        <p:nvSpPr>
          <p:cNvPr id="3" name="Content Placeholder 2"/>
          <p:cNvSpPr>
            <a:spLocks noGrp="1"/>
          </p:cNvSpPr>
          <p:nvPr>
            <p:ph idx="1"/>
          </p:nvPr>
        </p:nvSpPr>
        <p:spPr>
          <a:xfrm>
            <a:off x="587375" y="1752600"/>
            <a:ext cx="7873057" cy="4343400"/>
          </a:xfrm>
        </p:spPr>
        <p:txBody>
          <a:bodyPr/>
          <a:lstStyle/>
          <a:p>
            <a:pPr>
              <a:lnSpc>
                <a:spcPct val="150000"/>
              </a:lnSpc>
              <a:buFont typeface="Wingdings" charset="2"/>
              <a:buChar char="§"/>
            </a:pPr>
            <a:r>
              <a:rPr lang="en-US" dirty="0" smtClean="0"/>
              <a:t>Background</a:t>
            </a:r>
          </a:p>
          <a:p>
            <a:pPr>
              <a:lnSpc>
                <a:spcPct val="150000"/>
              </a:lnSpc>
              <a:buFont typeface="Wingdings" charset="2"/>
              <a:buChar char="§"/>
            </a:pPr>
            <a:r>
              <a:rPr lang="en-US" dirty="0" smtClean="0"/>
              <a:t>Mission</a:t>
            </a:r>
          </a:p>
          <a:p>
            <a:pPr>
              <a:lnSpc>
                <a:spcPct val="150000"/>
              </a:lnSpc>
              <a:buFont typeface="Wingdings" charset="2"/>
              <a:buChar char="§"/>
            </a:pPr>
            <a:r>
              <a:rPr lang="en-US" dirty="0" smtClean="0"/>
              <a:t>Transit Designer, Key features</a:t>
            </a:r>
          </a:p>
          <a:p>
            <a:pPr>
              <a:lnSpc>
                <a:spcPct val="150000"/>
              </a:lnSpc>
              <a:buFont typeface="Wingdings" charset="2"/>
              <a:buChar char="§"/>
            </a:pPr>
            <a:r>
              <a:rPr lang="sv-SE" dirty="0" smtClean="0"/>
              <a:t>Demo</a:t>
            </a:r>
            <a:endParaRPr lang="en-US" dirty="0" smtClean="0"/>
          </a:p>
          <a:p>
            <a:pPr>
              <a:lnSpc>
                <a:spcPct val="150000"/>
              </a:lnSpc>
              <a:buFont typeface="Wingdings" charset="2"/>
              <a:buChar char="§"/>
            </a:pPr>
            <a:r>
              <a:rPr lang="en-US" dirty="0" smtClean="0"/>
              <a:t>Timeline / Activities</a:t>
            </a:r>
          </a:p>
          <a:p>
            <a:pPr>
              <a:lnSpc>
                <a:spcPct val="150000"/>
              </a:lnSpc>
              <a:buFont typeface="Wingdings" charset="2"/>
              <a:buChar char="§"/>
            </a:pPr>
            <a:endParaRPr lang="en-US" dirty="0" smtClean="0"/>
          </a:p>
          <a:p>
            <a:pPr>
              <a:lnSpc>
                <a:spcPct val="150000"/>
              </a:lnSpc>
              <a:buFont typeface="Wingdings" charset="2"/>
              <a:buChar char="§"/>
            </a:pPr>
            <a:endParaRPr lang="en-US" dirty="0" smtClean="0"/>
          </a:p>
        </p:txBody>
      </p:sp>
    </p:spTree>
    <p:extLst>
      <p:ext uri="{BB962C8B-B14F-4D97-AF65-F5344CB8AC3E}">
        <p14:creationId xmlns:p14="http://schemas.microsoft.com/office/powerpoint/2010/main" val="314541811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7375" y="836712"/>
            <a:ext cx="5040313" cy="762000"/>
          </a:xfrm>
        </p:spPr>
        <p:txBody>
          <a:bodyPr/>
          <a:lstStyle/>
          <a:p>
            <a:r>
              <a:rPr lang="en-US" dirty="0" smtClean="0"/>
              <a:t>Background</a:t>
            </a:r>
            <a:endParaRPr lang="en-US" dirty="0"/>
          </a:p>
        </p:txBody>
      </p:sp>
      <p:sp>
        <p:nvSpPr>
          <p:cNvPr id="3" name="Content Placeholder 2"/>
          <p:cNvSpPr>
            <a:spLocks noGrp="1"/>
          </p:cNvSpPr>
          <p:nvPr>
            <p:ph idx="1"/>
          </p:nvPr>
        </p:nvSpPr>
        <p:spPr>
          <a:xfrm>
            <a:off x="587375" y="1740024"/>
            <a:ext cx="7873057" cy="4343400"/>
          </a:xfrm>
        </p:spPr>
        <p:txBody>
          <a:bodyPr/>
          <a:lstStyle/>
          <a:p>
            <a:pPr marL="0" indent="0">
              <a:buNone/>
            </a:pPr>
            <a:r>
              <a:rPr lang="en-US" dirty="0" smtClean="0"/>
              <a:t>Current Software RTM 3</a:t>
            </a:r>
          </a:p>
          <a:p>
            <a:r>
              <a:rPr lang="en-US" dirty="0" smtClean="0"/>
              <a:t>Drastically decrease the design time for cable and pipe transits</a:t>
            </a:r>
          </a:p>
          <a:p>
            <a:pPr marL="457200" lvl="1" indent="0">
              <a:buNone/>
            </a:pPr>
            <a:r>
              <a:rPr lang="en-US" dirty="0" smtClean="0"/>
              <a:t> </a:t>
            </a:r>
            <a:r>
              <a:rPr lang="en-US" sz="1800" b="1" dirty="0" smtClean="0">
                <a:solidFill>
                  <a:srgbClr val="00B050"/>
                </a:solidFill>
              </a:rPr>
              <a:t>+</a:t>
            </a:r>
            <a:r>
              <a:rPr lang="en-US" dirty="0" smtClean="0"/>
              <a:t> </a:t>
            </a:r>
            <a:r>
              <a:rPr lang="en-US" dirty="0" smtClean="0">
                <a:latin typeface="Calibri" pitchFamily="34" charset="0"/>
                <a:cs typeface="Calibri" pitchFamily="34" charset="0"/>
              </a:rPr>
              <a:t>Calculate the Area needed to incorporate the cables</a:t>
            </a:r>
          </a:p>
          <a:p>
            <a:pPr marL="457200" lvl="1" indent="0">
              <a:buNone/>
            </a:pPr>
            <a:r>
              <a:rPr lang="en-US" dirty="0" smtClean="0">
                <a:latin typeface="Calibri" pitchFamily="34" charset="0"/>
                <a:cs typeface="Calibri" pitchFamily="34" charset="0"/>
              </a:rPr>
              <a:t> </a:t>
            </a:r>
            <a:r>
              <a:rPr lang="en-US" sz="1800" b="1" dirty="0">
                <a:solidFill>
                  <a:srgbClr val="00B050"/>
                </a:solidFill>
              </a:rPr>
              <a:t>+</a:t>
            </a:r>
            <a:r>
              <a:rPr lang="en-US" sz="1800" b="1" dirty="0" smtClean="0">
                <a:solidFill>
                  <a:srgbClr val="00B050"/>
                </a:solidFill>
                <a:latin typeface="Calibri" pitchFamily="34" charset="0"/>
                <a:cs typeface="Calibri" pitchFamily="34" charset="0"/>
              </a:rPr>
              <a:t> </a:t>
            </a:r>
            <a:r>
              <a:rPr lang="en-US" dirty="0" smtClean="0">
                <a:latin typeface="Calibri" pitchFamily="34" charset="0"/>
                <a:cs typeface="Calibri" pitchFamily="34" charset="0"/>
              </a:rPr>
              <a:t>Generate drawings for installation </a:t>
            </a:r>
          </a:p>
          <a:p>
            <a:pPr marL="457200" lvl="1" indent="0">
              <a:buNone/>
            </a:pPr>
            <a:r>
              <a:rPr lang="en-US" sz="1800" b="1" dirty="0">
                <a:solidFill>
                  <a:srgbClr val="00B050"/>
                </a:solidFill>
              </a:rPr>
              <a:t> +</a:t>
            </a:r>
            <a:r>
              <a:rPr lang="en-US" sz="1800" b="1" dirty="0" smtClean="0">
                <a:solidFill>
                  <a:srgbClr val="00B050"/>
                </a:solidFill>
                <a:latin typeface="Calibri" pitchFamily="34" charset="0"/>
                <a:cs typeface="Calibri" pitchFamily="34" charset="0"/>
              </a:rPr>
              <a:t> </a:t>
            </a:r>
            <a:r>
              <a:rPr lang="en-US" dirty="0" smtClean="0">
                <a:latin typeface="Calibri" pitchFamily="34" charset="0"/>
                <a:cs typeface="Calibri" pitchFamily="34" charset="0"/>
              </a:rPr>
              <a:t>Generates lists of used components for purchasing in PDF</a:t>
            </a:r>
          </a:p>
          <a:p>
            <a:pPr marL="457200" lvl="1" indent="0">
              <a:buNone/>
            </a:pPr>
            <a:r>
              <a:rPr lang="en-US" sz="2000" dirty="0" smtClean="0">
                <a:latin typeface="Calibri" pitchFamily="34" charset="0"/>
                <a:cs typeface="Calibri" pitchFamily="34" charset="0"/>
              </a:rPr>
              <a:t>But…</a:t>
            </a:r>
          </a:p>
          <a:p>
            <a:pPr marL="457200" lvl="1" indent="0">
              <a:buNone/>
            </a:pPr>
            <a:r>
              <a:rPr lang="en-US" sz="2400" b="1" dirty="0" smtClean="0">
                <a:solidFill>
                  <a:srgbClr val="FF0000"/>
                </a:solidFill>
                <a:latin typeface="Calibri" pitchFamily="34" charset="0"/>
                <a:cs typeface="Calibri" pitchFamily="34" charset="0"/>
              </a:rPr>
              <a:t>-</a:t>
            </a:r>
            <a:r>
              <a:rPr lang="en-US" sz="1800" dirty="0" smtClean="0">
                <a:latin typeface="Calibri" pitchFamily="34" charset="0"/>
                <a:cs typeface="Calibri" pitchFamily="34" charset="0"/>
              </a:rPr>
              <a:t>  </a:t>
            </a:r>
            <a:r>
              <a:rPr lang="en-US" dirty="0" smtClean="0">
                <a:latin typeface="Calibri" pitchFamily="34" charset="0"/>
                <a:cs typeface="Calibri" pitchFamily="34" charset="0"/>
              </a:rPr>
              <a:t>Unstable software, hard to install and update</a:t>
            </a:r>
          </a:p>
          <a:p>
            <a:pPr marL="457200" lvl="1" indent="0">
              <a:buNone/>
            </a:pPr>
            <a:r>
              <a:rPr lang="en-US" sz="2400" b="1" dirty="0" smtClean="0">
                <a:solidFill>
                  <a:srgbClr val="FF0000"/>
                </a:solidFill>
                <a:latin typeface="Calibri" pitchFamily="34" charset="0"/>
                <a:cs typeface="Calibri" pitchFamily="34" charset="0"/>
              </a:rPr>
              <a:t>-  </a:t>
            </a:r>
            <a:r>
              <a:rPr lang="en-US" dirty="0" smtClean="0">
                <a:latin typeface="Calibri" pitchFamily="34" charset="0"/>
                <a:cs typeface="Calibri" pitchFamily="34" charset="0"/>
              </a:rPr>
              <a:t>We don’t know who is using it and to what extent</a:t>
            </a:r>
          </a:p>
          <a:p>
            <a:pPr marL="457200" lvl="1" indent="0">
              <a:buNone/>
            </a:pPr>
            <a:r>
              <a:rPr lang="en-US" sz="2400" b="1" dirty="0" smtClean="0">
                <a:solidFill>
                  <a:srgbClr val="FF0000"/>
                </a:solidFill>
                <a:latin typeface="Calibri" pitchFamily="34" charset="0"/>
                <a:cs typeface="Calibri" pitchFamily="34" charset="0"/>
              </a:rPr>
              <a:t>-</a:t>
            </a:r>
            <a:r>
              <a:rPr lang="en-US" sz="2400" dirty="0" smtClean="0">
                <a:latin typeface="Calibri" pitchFamily="34" charset="0"/>
                <a:cs typeface="Calibri" pitchFamily="34" charset="0"/>
              </a:rPr>
              <a:t>  </a:t>
            </a:r>
            <a:r>
              <a:rPr lang="en-US" dirty="0" smtClean="0">
                <a:latin typeface="Calibri" pitchFamily="34" charset="0"/>
                <a:cs typeface="Calibri" pitchFamily="34" charset="0"/>
              </a:rPr>
              <a:t>Customer </a:t>
            </a:r>
            <a:r>
              <a:rPr lang="en-US" dirty="0">
                <a:latin typeface="Calibri" pitchFamily="34" charset="0"/>
                <a:cs typeface="Calibri" pitchFamily="34" charset="0"/>
              </a:rPr>
              <a:t>n</a:t>
            </a:r>
            <a:r>
              <a:rPr lang="en-US" dirty="0" smtClean="0">
                <a:latin typeface="Calibri" pitchFamily="34" charset="0"/>
                <a:cs typeface="Calibri" pitchFamily="34" charset="0"/>
              </a:rPr>
              <a:t>eed to know all about our products and vocabulary</a:t>
            </a:r>
          </a:p>
          <a:p>
            <a:pPr marL="457200" lvl="1" indent="0">
              <a:buNone/>
            </a:pPr>
            <a:r>
              <a:rPr lang="en-US" sz="2400" b="1" dirty="0" smtClean="0">
                <a:solidFill>
                  <a:srgbClr val="FF0000"/>
                </a:solidFill>
                <a:latin typeface="Calibri" pitchFamily="34" charset="0"/>
                <a:cs typeface="Calibri" pitchFamily="34" charset="0"/>
              </a:rPr>
              <a:t>-</a:t>
            </a:r>
            <a:r>
              <a:rPr lang="en-US" sz="2400" dirty="0" smtClean="0">
                <a:latin typeface="Calibri" pitchFamily="34" charset="0"/>
                <a:cs typeface="Calibri" pitchFamily="34" charset="0"/>
              </a:rPr>
              <a:t>  </a:t>
            </a:r>
            <a:r>
              <a:rPr lang="en-US" dirty="0" smtClean="0">
                <a:latin typeface="Calibri" pitchFamily="34" charset="0"/>
                <a:cs typeface="Calibri" pitchFamily="34" charset="0"/>
              </a:rPr>
              <a:t>Not very user friendly</a:t>
            </a:r>
          </a:p>
          <a:p>
            <a:pPr marL="457200" lvl="1" indent="0">
              <a:buNone/>
            </a:pPr>
            <a:endParaRPr lang="en-US" dirty="0" smtClean="0"/>
          </a:p>
          <a:p>
            <a:pPr marL="457200" lvl="1" indent="0">
              <a:buNone/>
            </a:pPr>
            <a:endParaRPr lang="en-US" dirty="0" smtClean="0"/>
          </a:p>
          <a:p>
            <a:pPr marL="457200" lvl="1" indent="0">
              <a:buNone/>
            </a:pPr>
            <a:endParaRPr lang="en-US" dirty="0"/>
          </a:p>
        </p:txBody>
      </p:sp>
    </p:spTree>
    <p:extLst>
      <p:ext uri="{BB962C8B-B14F-4D97-AF65-F5344CB8AC3E}">
        <p14:creationId xmlns:p14="http://schemas.microsoft.com/office/powerpoint/2010/main" val="218687104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87375" y="866800"/>
            <a:ext cx="5040313" cy="762000"/>
          </a:xfrm>
        </p:spPr>
        <p:txBody>
          <a:bodyPr/>
          <a:lstStyle/>
          <a:p>
            <a:r>
              <a:rPr lang="sv-SE" dirty="0" smtClean="0"/>
              <a:t>Project mission</a:t>
            </a:r>
            <a:endParaRPr lang="en-US" dirty="0"/>
          </a:p>
        </p:txBody>
      </p:sp>
      <p:sp>
        <p:nvSpPr>
          <p:cNvPr id="3" name="Content Placeholder 2"/>
          <p:cNvSpPr>
            <a:spLocks noGrp="1"/>
          </p:cNvSpPr>
          <p:nvPr>
            <p:ph idx="1"/>
          </p:nvPr>
        </p:nvSpPr>
        <p:spPr>
          <a:xfrm>
            <a:off x="587375" y="2109936"/>
            <a:ext cx="7873057" cy="3047256"/>
          </a:xfrm>
        </p:spPr>
        <p:txBody>
          <a:bodyPr/>
          <a:lstStyle/>
          <a:p>
            <a:pPr marL="0" indent="0" algn="ctr">
              <a:buNone/>
            </a:pPr>
            <a:r>
              <a:rPr lang="en-US" dirty="0" smtClean="0"/>
              <a:t>To take our current RTM technology and make it an </a:t>
            </a:r>
          </a:p>
          <a:p>
            <a:pPr marL="0" indent="0" algn="ctr">
              <a:buNone/>
            </a:pPr>
            <a:r>
              <a:rPr lang="en-US" b="1" dirty="0"/>
              <a:t>A</a:t>
            </a:r>
            <a:r>
              <a:rPr lang="en-US" b="1" dirty="0" smtClean="0"/>
              <a:t>ccessible world class tool</a:t>
            </a:r>
            <a:r>
              <a:rPr lang="en-US" dirty="0" smtClean="0"/>
              <a:t>. </a:t>
            </a:r>
          </a:p>
          <a:p>
            <a:pPr marL="0" indent="0" algn="ctr">
              <a:buNone/>
            </a:pPr>
            <a:r>
              <a:rPr lang="en-US" dirty="0" smtClean="0"/>
              <a:t>By incorporating key features and by making it easy to access and use, we make sure that Roxtec is the preferred and most cost efficient solution for pipe and cable transit design. </a:t>
            </a:r>
          </a:p>
          <a:p>
            <a:pPr marL="0" indent="0" algn="ctr">
              <a:buNone/>
            </a:pPr>
            <a:endParaRPr lang="en-US" b="1" dirty="0" smtClean="0"/>
          </a:p>
          <a:p>
            <a:pPr marL="0" indent="0" algn="ctr">
              <a:buNone/>
            </a:pPr>
            <a:r>
              <a:rPr lang="en-US" dirty="0" smtClean="0"/>
              <a:t>Primary target users are EPC customers.</a:t>
            </a:r>
            <a:endParaRPr lang="en-US" dirty="0"/>
          </a:p>
        </p:txBody>
      </p:sp>
    </p:spTree>
    <p:extLst>
      <p:ext uri="{BB962C8B-B14F-4D97-AF65-F5344CB8AC3E}">
        <p14:creationId xmlns:p14="http://schemas.microsoft.com/office/powerpoint/2010/main" val="372269485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a:spLocks noGrp="1"/>
          </p:cNvSpPr>
          <p:nvPr>
            <p:ph idx="1"/>
          </p:nvPr>
        </p:nvSpPr>
        <p:spPr>
          <a:xfrm>
            <a:off x="395536" y="836712"/>
            <a:ext cx="7920880" cy="792088"/>
          </a:xfrm>
        </p:spPr>
        <p:txBody>
          <a:bodyPr/>
          <a:lstStyle/>
          <a:p>
            <a:pPr marL="0" indent="0">
              <a:buNone/>
            </a:pPr>
            <a:r>
              <a:rPr lang="sv-SE" sz="2400" dirty="0" err="1" smtClean="0">
                <a:latin typeface="Calibri" pitchFamily="34" charset="0"/>
              </a:rPr>
              <a:t>Additional</a:t>
            </a:r>
            <a:r>
              <a:rPr lang="sv-SE" sz="2400" dirty="0" smtClean="0">
                <a:latin typeface="Calibri" pitchFamily="34" charset="0"/>
              </a:rPr>
              <a:t> </a:t>
            </a:r>
            <a:r>
              <a:rPr lang="sv-SE" sz="2400" dirty="0" err="1" smtClean="0">
                <a:latin typeface="Calibri" pitchFamily="34" charset="0"/>
              </a:rPr>
              <a:t>value</a:t>
            </a:r>
            <a:r>
              <a:rPr lang="sv-SE" sz="2400" dirty="0" smtClean="0">
                <a:latin typeface="Calibri" pitchFamily="34" charset="0"/>
              </a:rPr>
              <a:t> </a:t>
            </a:r>
            <a:r>
              <a:rPr lang="sv-SE" sz="2400" dirty="0" err="1" smtClean="0">
                <a:latin typeface="Calibri" pitchFamily="34" charset="0"/>
              </a:rPr>
              <a:t>offering</a:t>
            </a:r>
            <a:r>
              <a:rPr lang="sv-SE" sz="2400" dirty="0" smtClean="0">
                <a:latin typeface="Calibri" pitchFamily="34" charset="0"/>
              </a:rPr>
              <a:t> </a:t>
            </a:r>
            <a:r>
              <a:rPr lang="sv-SE" sz="2400" b="1" dirty="0" smtClean="0">
                <a:latin typeface="Calibri" pitchFamily="34" charset="0"/>
              </a:rPr>
              <a:t>--</a:t>
            </a:r>
            <a:r>
              <a:rPr lang="sv-SE" sz="2400" b="1" dirty="0" err="1">
                <a:latin typeface="Calibri" pitchFamily="34" charset="0"/>
              </a:rPr>
              <a:t>S</a:t>
            </a:r>
            <a:r>
              <a:rPr lang="sv-SE" sz="2400" b="1" dirty="0" err="1" smtClean="0">
                <a:latin typeface="Calibri" pitchFamily="34" charset="0"/>
              </a:rPr>
              <a:t>ignficant</a:t>
            </a:r>
            <a:r>
              <a:rPr lang="sv-SE" sz="2400" b="1" dirty="0" smtClean="0">
                <a:latin typeface="Calibri" pitchFamily="34" charset="0"/>
              </a:rPr>
              <a:t> </a:t>
            </a:r>
            <a:r>
              <a:rPr lang="sv-SE" sz="2400" b="1" dirty="0" err="1" smtClean="0">
                <a:latin typeface="Calibri" pitchFamily="34" charset="0"/>
              </a:rPr>
              <a:t>time</a:t>
            </a:r>
            <a:r>
              <a:rPr lang="sv-SE" sz="2400" b="1" dirty="0" smtClean="0">
                <a:latin typeface="Calibri" pitchFamily="34" charset="0"/>
              </a:rPr>
              <a:t> </a:t>
            </a:r>
            <a:r>
              <a:rPr lang="sv-SE" sz="2400" b="1" dirty="0" err="1" smtClean="0">
                <a:latin typeface="Calibri" pitchFamily="34" charset="0"/>
              </a:rPr>
              <a:t>savings</a:t>
            </a:r>
            <a:r>
              <a:rPr lang="sv-SE" sz="2400" b="1" dirty="0" smtClean="0">
                <a:latin typeface="Calibri" pitchFamily="34" charset="0"/>
              </a:rPr>
              <a:t>--</a:t>
            </a:r>
          </a:p>
        </p:txBody>
      </p:sp>
      <p:sp>
        <p:nvSpPr>
          <p:cNvPr id="12" name="AutoShape 4" descr="data:image/jpeg;base64,/9j/4AAQSkZJRgABAQAAAQABAAD/2wCEAAkGBhISERUUEhQVFRUWGBgYFRcVFxUXFxwYHBUdFxccFxgaHCYeFxokHBcWHy8gIycpLCwsFx4xNTAqNSYrLCkBCQoKDgwOGg8PGiolHyQsMC0sLCksKTIsLDAsLCwuKiwtLSwsLCosKSwsLiwqLCwsLCwqLCwsLCw0LCksKiwpLP/AABEIAKUBMQMBIgACEQEDEQH/xAAcAAAABwEBAAAAAAAAAAAAAAAAAQMEBQYHAgj/xABLEAACAQIDBAcGAgUICAcBAAABAhEAAwQSIQUxQVEGEyJhcYGRBzJCobHBI1JicpLR8BQkM1NjgqKyFRZDc7PC4eIlNWSDtNLxk//EABoBAAEFAQAAAAAAAAAAAAAAAAABAgMEBQb/xAA4EQABAwEFBAkDBAEFAQAAAAABAAIDEQQSITHwQVFhoQUTInGBkbHB0SMy4RRCYvFSM3KCkrIk/9oADAMBAAIRAxEAPwDX4oxRgUdCEKAoUdCFift1wkYm2/5rQ/wuw/dWQ4waCt39u2Em1h7nI3F9QpH0NYVjBpSJU+xDSFPMD6U0ujsOPA+hinFszZQ8tPQ0h+Yc1P76EBJWz2BXqL2ZvOycH/uQPQkV5btnsDxr097JmnY+E/UYel1xTtiac1bKFHQpEqKjoUKEICsP6X2R1wbgdD4glG+amtxFYr0qSeuHG3iLq+TNmHzLVHMy9C47iFr9CzXLWGH9wI9Cq97Fj1W2cnO3eT07Q/y1qftg/wDLm/3ifc/asm6KXep29hrnBwWj9awyn/EDWq+0jHJe2ddUbxlaD3Gac01aCs+0R9VK5m4lY57PT/4vgv8AfAeqkVcduWovEcpHoapXQl8u1cEf/UIPUx96v3SpIvv+u/8AmNQWkdhbnQLqSuHALUtigPhLM8baHkQcu8Eag+FOuuKf0hlfz6CP1xuH6w0/V4xnQ29mwNg8lj0JFTU1O3EArDtDbszxxPqjpPEWsykeh5Eag+tJjD5f6Mgfon3fLinlp3GjGKj3xkPfqvk27yMHupyhWd7dtH8ddzB0cRpBPZ05QRVuu4nr8NbuRBdBmHJo7Q8iCPKoHpbZjEOP6y0fUaipHo7cDYNwPgusfDPF6PLrYrPcMHDv+Qt95vWeKTaCOYoeYTDEj8XB3OTlT4MhFVbpzh9WIGq3EYftQat1wdm3+jft/wCePvVf6YoGN8cg30zCszoiQiSSHg4jzHys3pEAPjd/IJ50I2cLuJxwYaXLVpTPJkINS3QFbnWYvrPzofOCH/xKa59nCAq9z8yWh6Bql8A628dftbjcVLy+rK49ZbzNbUZo1h4U15c0sjamRm43h78jXwU3R0VCrKooURo5oUiEVCjiioQhQoUKEIUKFChKuqOiFHSpqFCjFChContlwefZ+b+ruqfIqy/UivOuMXQ16j9oeF6zZuJHJA/7LBvtXmHGpqaRKi2eZtEcm+orj4h/HdS2Cw+VRrPWIHHdFxrZHqp+VIXdCPGlSBIJ7scjXpn2PtOxsL4XR6X3FeaLggsP0v8ArXpb2N/+TYX/AN7/AORcp37ShXShFCgzAb6ahFFc3LoUSTFR+M2yBoup58KhsRimc9o0iFJ4zbnBPWss2y04rFod7DP5gifk59KvQWs+6UN1e0UJ3MQp/v28v1I9KsRNvxyN/j6J0MvVWqB/86eYIUDhlIxeBuDet1rZ8xmX5M1XrpEtx8JiGbctpjp3QT8gap2Gt/ioOKX7LD9vI3+f5VoW0bX4VxZBDpcUxzZco+ZiqVnq5ldy1OmmiO1n+VDryWI7NuFcVYYb1v2iPEOI+dan0rB6wk859RJ+ZNZIXhlYcGRh+0K1/pEwuItwbnRGHmgb6MKSYVYU/oZ92003hWjoFtlFwoRzGV2jzg/erdaxSN7rA1lfRW5KXFPAg+oI+wqXOZTKkjwpYTVgUHScdy1vHGvnitBmiqk4bpDfTecw76lsL0vQ6OpU+oqZZ1Ex6YYRUayyiBJWBuEjgOA7hpR9DmjDXwf6z/kVf+UUr0sxlu7hwyMDkdTUfsbE5LOMH5clwepn6Cqjx2zrYfhbMJL7ERuI9R8pzc3gf21o/wCIVXOkN0NiL6ccgPkysPqtWS834qd72z96pm2m/wDEb3fhrR/xXaw+juz0ieIPsqvSbaw17irb7LHnCDvVD5EV10xF23jsHetbyt5Mv53ReuRO4sovgeNRnsdvzhUH9mP8Jj71ZOnOHY4RrtsTdwzJibYG8m0czAfrJ1i/3q6GFocy6eI5qOZ5jnvjgfMY/CnMHjFu21uIZV1DKe4ilZqB6O4lRcu20M22CYmweHV3pJA7g4Y+DCp2akaSRioJWhrqDLMdxxH5R0KImimnKNdUK5mhmoQuqKimiLUiEc0K5mhQhLxRxR0KVIimhQo6EJntnC9bh71v89q4vqhAryhtBe1XrsV5V6UYLq8Rdt7slx18lYgfSkSqJw1wTaH9m6efWM/0YUlil+tI2Xi4vc31gGnWMXU0qRNsQdZ5hT8o+1elfY2f/BcL/wC9/wDIuV5rxHur4Eeh/wC6vQHszvMNkYVZ0y3D63nP3p37Skrir3i9rKug1NQ9/FPcOp05cK4K0FEGeVNTk32ribVkjM28SAKbYHHLcGlOdoYRbzAsoMV2MFk0iKEiIVmvtTBW6rjeFRh4qxj6VoeI25aSVvWyAvxpvjw31RfaXiMPet23sXhdGVgw4rBkBuRMnhwq7YwLxG8FUrU9wukbCCo/Zyh8baHC6yj9qCP8UVo+1ej38mtAg5nuM4/RBFp3Tx7SrrzNZBsvHlbeHujU28vrbb/pW29L9p9bZIQGEK3EOksVVrhWORChf71Z1ne9rXxjKuK6XpyOOWSG0nMtw9fdeb9p2QGZV3CQvgNB9q1cP1mAwzbybNoT39Qs/NDWZ7dw+S4RM7teYKgz86u/RLFZ9lKM2tpmBngFuZyP2Gok+0qpYX3LQw8aeeCa4i862LxtsVZVDgj9F1Zv8IYedcdH+n1/rFS9DKZlo7QAHzpxZs5ybf5w1v8AbGQfWqhtfB3cMy50ZDnAYEEHvFR2UEsPBaHT7Q2djv8AIen9rTz0ntt7skxMRFSmFsh8v6Qn5VSUwyo7Oh3KSFYSBpI8auXRraoaxZaQWKKTpxjWrIYTkFgueG5miVxllV6xFM/hk+Yg0wbGFWIG69byHzXMPmvzqYvAPczQBII04ypFV3FW5S3wK5G//ncBPyUjzqrIKPGtv5W10eawyDhXl+FbdqjLftgbgy/Q1V9vvbF1iI6wWELc8gt9nyzF/nVs2qs3x3FfrVK6V2P5zeYccJaA8us/fWH0djbWf7PhQdJH/wCYeCkvZACqhDw6wf4sw+VaLjRmAt7+skMP0P8AaeRBC+Lisk6D3XtWSymCDI89D96t+G6WXBcDOoYZSumhEkGflr4Ct+I/cOJVacYMP8R8Jv0eJw2OTCN/sRdtWyZ7WHf8fCn+7kvWj3oOdXwms/6U9IsOGsYxSRcw7gXV+JsOzDrNOakKw8x8VXxL6sJVgR3GpiMS7fr8qJ7iWtBGQp34k+9PBdzRTRZq5LUJi6mizVxNCaELrNQLUnmoi1IlolM1Ckpo6EKQo65oGlTV1QopoTQhHXm/2qYcLtHERuL5tN2oBPzn516LvYpUEsQK839Pp6+5IYKGcZm3H8RidY35i3kRQhUa7bI7caTE8JiYnnT7FmfMVzgNoNbudgK4bRkbVGE7nAOo+YMEQQDTnaGHAVHtmbbzk4spB1tv+msjX4gVPEgGxCjrv9H3hj6ET/y1vXs/fLs3Cj+zn1dj96wQe44/VPzj7mtp9le0Wv4IKVAFki2pB3gCdRwOvoRRsQrl11di9RLZA1bdx4U4bAKYyNv3K2h8jxoSpE3qYY7pOLBys4YndbOp9a72jhLoPalF4hfePnwqKx23sPaUWnRSp4NqfU6+tXIbMX4nJZ1ptgj7Iz4pbEY7Z+L7N8NZYiAdco8DwqrdK+hS4XDm7avJetOwAIIJBynxndTq9s+zd/oyV7t6+vCoTauC6mULgk6hVJIOkz41pR2fq3C6cNxWSbWZgbzcd4VX2Rcm26H4XJHgR++a1jZPS2xetWrPUuuIVEIZSClwoAWB10ZspGo476x7BvlusPzD6H/rV06PdI7KG1Ya2q3SwFu/Oss8LmHIForBADJ3tO2q7m0PM/R0TgKlpHlj+FXOltgAWWUgjI1vQyZs3CuY9zW3skHxG8VJez29mtYmyeJB8ntsh/yii6dYVR2lGWLjDLMmLqtdA/uOl1I4aeAjfZ9icuLKzo9s6cypDD5Zqa7JUIvvHeFPWcSdHXRoDDxiR860H232rbbK61guYXLTKeMFhIHkazgaEjkzr6OR9q0C1iLmLwwsstnF28qTaMdYpyjTXcRO/fVey5uC6Lp8AxRSU386fCgL+yS2YhSAbcx/cqN2Z0UxVvD2b+CuG4GQFkkAg8QBuI4a1djZF24VuO+H0yhXQzERodJ8asGw+j+GwllbVhiw14zLMcxgd5M8qvgyROqPwuSPVTNuk1WfYTpHiUuWlv4crLqrNlI3sBqR2eNOsuoUCfxXSO5iPsxq1dJcbZtpluGSCCFBGhBkFz9qq+Ou5LrcMt6289xP/bUdueXXHuFM/YrT6CY1r5YWGuG3jUKy7UvgXx3n9376qvTjFLauEkf0llba+JW5B+lOOmO0xaxOGn47+T9pSPrlqB9ql7+d4O2NxXN6ZgPqa52xsuWxh2Frh5Gin6Q7UAAzFPQH3Tzow34InigMnxNSXWqfiWfEVXXSMBeH/pW/yMayey7oQykqeBGhrYhxc/vUFowbH/tC2/aijqzmAI7MhgCILgNoeEEjzrrZG026q26ZklF0DSNw3HeRw11086pfQLpBce69q/8AiL1TFVaN4Zd4Oh04aVO7T2xZwYtkowW+1xjBkB+wTHBQ2YmN0zzp/WND7hOJ/KOrc6APDcATU99PHD3VzwvSu8u+HHfvqXw/S223vgofUVU+jW2sJftsFYMxnsgww00J7v304v4RshgrPMgj1MmpVVV5sY+2/usD50qTWb4O8xAJBU1J2Nt3k3NI5HWhCuk0JqvYTpYDo6Ed661L4falp/dYTyOhoSp5QrjrRzFChIpWKKjJqNxm2VXRO0efClTU+uXQokmBURjNvcLY8z9qjsVcuOe1J5Dh5CmlCEtculjLGTWYdPcbds4p+rcpmAYxG+I4jurTBWbe0+z+MG5oPuPtQhU8bdun38lzWe2ib+7KBSOK2xn320Haz6SBm5kCJOp31HF9aJzQlXNy8omFjNv1Mc62T2R4XqsJe10a+0DgALaCeck/QVilyta6GYx/5F2Ggm45I3mIUSBw3b/CrEEQlJaqtpm6kB60V9oop7W7lx7qhNsWwz5reIEnUKxIUc/OoLa21hZVR77xEggrrrp4czUK/SByfdU84n61eDIYT2jryWY6Se0CrBUd9PfHmp5emGMwxyvFy3yfUd+vAU9G19l41gb9o2bm7N7yn01iobZ98XV0HcVPru3edKHZeHfQyhMQybtd0zpGnCnvgjfi3aoo7TMzsv2a1irSvRJsubDPbvW43qQ0cdAKpfSjolc61b4JASc+YEKARBltyndvp8nR7F4dhcw7vA+K2TG/8u8/MVO7O9ouItkJfRbxHv8AwuoH5iBp4FRTndcAKEO5FEToATgW1HePlZBe2Nd6zMuQiTEOpJ7lAOpqwYbolft5MVeW2qqDlFxu3uzSFHGYHnVyv7C2fiLxv4bEfyPEMcxW6qBCx5OIjfzPhTLbvRLFWcOz3Lb4i4xKqbHbtKp+NmnMw7oHhxrMmqZb9KHz9lvwT/QMQdUH28VAdNkBDMPiRWG73luAODH5ludaP94apvRrEBMbZJ/OV/aUqP8ANVw6UYBhYtBpB6kK0iD1iW+yYHF0EHh+GKz9L4S8j8FdW9GBqBzaVBUkbxVrhkry7/iXe67d/wCI1L4joDtAuMXZDKlxUdHtOVYAIo1ynQyONM2b8a9/vbv/ABDVn2ZtTaGGCvZZ1tFFIkFrR7A4QQOPKoLHEXykDct/p6cR2GJzv8gORSeB9peOsfh4pUxKDet9QH/aA+oNONt9OLOIt2xhbd3D3esQNLxbAZgohuCywJ3QAdKdYzpIcS1sYnD2BHaJUQbkMBlnUayeeseb690e2bfdWtucM6MrdW8LbzK2YSy6DXnWi76eIqDu18LkGfVwcARv89Zri90KvQ/8stm7bb3XwzlgOZO5ifKutq4cG4wGsvhgOcFnH/MKLbeC2lhD1+Hk2yZIskuNeO6CKOxtFrt3DtcUZ7wtuxiCHUBzpwmG07hyqpbpXPY0u48wVq9Cxthndcrll3EVp4VVY9qeIi9gz/blvJWT/wC1OPahgZv4C93tbPeD2h9/Wov2tnXCHl1zej2/3VaunNkPhcM8apctt6kIf89c7GaSWd28vHMhX5xeMrdw9B+FB30nC3VmAcPlnxUjd51XNo+zLFLbzqQwGYnKrAjLuESSZ8Ku+yxYBU4iRaCpniJ/R/xZavSDC4m2Uw+KZG01Q2xdGsnsup3+Hga3Imm+87LxVGd4LIhtuBYP0awb28ZbzKQe2rciOqb7xUr08sZ8Jb/Ruj522+6itsxexbfUsGVLjLbaHdVFwNlPaBAjyAHjWe4Ho2uPzYdnyaZ1aJ7SkQPRj6VWtFBaYz4a81fshJsUwOzHl+FlvRLIuJCPlBfRWcwFIBMkxpO6ra+1GFlrrtdYLuGfXKp07OYSdd5kkneY0hNt9F7mC2omHchmChgV3QUYjf4U92naIsEhSWJUAAambiiPMkVfcKGiyGmoqtAVa7Nqq1h+l+VzbvpcsuDqGBMd5Bho84qdTaSMAVuW2B4Zob9lo+9WP0r6Vbiq36yMG67Apx1cVw9cDEqd5jlOnpO/ypSO6q5aRmrQcHZFca8z60KUy0KanK24raDPvOnIbqbJqYEedJg0ZpyYhtTaLKTlTK3DLJ8xOlQuz/5QX7YhNTr70zUzXSmkQgLdUH2p2h+GRvykEctZE+pq29INqG1h7j29WAAB5EmJrGbm3mutcVyTImT+YHv56+gqdsVWF9U0uxoq/d30U0Lx1pMNUKck7h1rVOgG1Nnrg7du7iOpvMXYm4D1JJfKsuNFOVBo0b5rKbo1p3s9c3Y1gmSeQ4/Kaljc5p7OajkYHihWu7e6PNdYG26PyKspVgdZBXSPWoFej14bwAJiZ493OqNcD2Gm07AdxgjxA0PpU/sv2jX0gXVF0AQCfeAiNGGo3941qRzm3/qjyUHVPYy7E4eI1zr3q6ps82rZEZiJBAlSs6Zm4EzoBIpxhbOfKWka6CJZjMxbRR892p8o/Y3SbCXx7zKeKXTFsnm7rvGu5gKk9p7bZCB2hm0z6DMDoFtRKqu4EjXtCtRksZbRpWNJZ5g4l4OOs/68MApYbQNszmKRvUGSe53923+qNe8UjtHFYZ1E2Tn4FZU67yADmJ3mTVSbFgKTvESJY5RKzJHMDj3HfAmt4npBecnK5RT4Fz3kmfSmvmjZieScyzTSdkZcdmuHerXtLZNu4SbbsSI9+Mx/vroB402wXSDG4Iyly5bX9q2deG9T8qrlnb11Nc2ccmj7CrFY2qYDSQCJ5vGXNx93Qjd38qBLFOMNeyU2eeFwry1VLdKNtPjsIbzhFuI6hsghSYBV9/eFjvNZfi0gkd32itNxiqcNfCqiEIS2TjpqzGYYrIMjglZpiTrPMTWXMy44hbUDy9gJVvw98O7sNQzsw8zNat0VuzhrQs3rb3MihkDDOgyjshDvPHjv3VjOwm/DFTZ2Fitb9m2erhczK6B/dEkIWBZd0Hf3VSs14Suu7l0nSpY/o+Iv3j0K0raZtqc1xAriSWKBGnThG/QcOVV/bzWrpm275iNTcUa8oywYPMrVdse0vGW/wrsXV/qsShmPMBh5Rw1p3Z2lsvFHNN7A3uYJuWZ8zKg8gfKtKORkf3NqVyc0L5ftfQbMEnhNr47CGbFy4nEgHMnmNR6gVbdm7Va++GvXkU3LgaSvZCsqvLBd2oQiP05pjY2JfBD22S/aX4sOwIPA51PaHA61JYfV7HuSOtzZAAubI5MAQJ7XIazVXpNkYhvxnaFd6IlmFo6uUftOOtb1TPa8nZwnet8eee3Vu6U3B/o+236Ns/NDVX9qaTh8M/EXLy+oDf8AKKlekOMzbKsuOPVDyNkN9RXKsqW2c7nu/wDRW48ASS46oU3xmIsrZb+UW2u2yUUojlG/MCGB3grPfFMcLsvC3D/NcYbbbxaxixrwC3EEeZBqSuXsILSjGK5R4Km2QGQqurRx0aPOmeM6FWcUv8wxVq7xFq5+HcnwMfeushcWFxaado+qwZ2iRjGubXsN9Kqcwe0do4cAXVdrJOXOpF63B3kMCSuh7vCnXRbaC2MSWeYAYGBPLgN/lWfWNn7Twd0KOtsEayXi2QN+pOo8qsuKxCK7Z0LqTBRWykzoIbgQYPlFUekZAZ4S4DA403VC2eh7M/8ATTtZU1GFd9DgPMJLpdse7iNspiDct9Q4yLctyWTLYcqLqNBVjr3a89KZ7fsdXhQ6v1jpctZFIADHrVOsQfhpG5tW07BLV10IMFMRl0PcwMx40pZvYrCsLrYS1dUQVfq1xFvmCCplDqdTFaBbE4Vjd4EU5rErNE4tlZ4g15ZrQsXsqxjLAOItAjKGBMq6AqG0YQVImD4VTdu9A1TTDNeciC4IBVFIkZjAIPGDuGpiRUzhva5bujtpkA1Y2irEAflV4AaeJJiNBOoY9I+moZMlj8O0SSNe054kniebGYOskwasQRPYcTh365KtaJmPFAOWPP3/AKpl7DX7AYLdI0IIBIkkbo3TVw6LYwDC2VLS2QFpOsntEa8BMAchVPVLmIbLbBIOhYaSD8K/lTmd58N912X0bC2+3vGpPADxqG0yBzqNU1licxtXKT64UVI9XY5/I0VVVcVoo4rvqqcYW1b+ME/xypyYmJeKSu3dY3trpMDnrVjbZ2HYDKwB4awfnUXtXoxOozA/mA08WG4+Oh76kjuXu3kopesu/TpXiq1tCybtu5ajM5Qm0sqoe4slUk7g2ok/Ksr230Vui4z2wTOjJEMCDry7QIgg6g1rOO2XdCMjBgIkXLXvhhqrQQSIIBgTuptiNqI4RcUpS5mVXxFpS1ttDBMGV3D3xpuBPHQd1dOzi3hsO/8AtZ8EkjatlwOyu3huPh7LDL+Dugwbdyf1G/dQt7JxLkBLF0zytt+6tn27bKAKHt3UYZkuIRlYHX3iNT3TVc/0di7pIs22J7myD9okL6momwRuxvUC0L53KgXejuIUTdtm2Jjt6a74jnHCnODti17sFuLMB8gZHLXuq5XOgTiesxNgvMG3YLYm74HLCqfExXH+pYkRJC63DdZconQZivZGsjJ2pPE7qkbGxv8Ap48dnnkonzhuDiBw2+Sr2AwLOwuGcoYSx+Iz7q/mPDSakcV0WtXSerU231JWRM96nQD51L9WV9yQfdVmALnuSOzbXuGv0pniOyIdsoPBmyr/AN3/AFpXx3tir/qMa1VVxOwL9qWAzKNMyTv5QdSfCadbG6WXsOSpC3F+JH09dIP94HdViw6K8ZXBPPMCw1nsCYHlxO+lL3R4XffQPx1395e8YPoRx3GoDZj3KT9W0ZpzgMds3EqBnODuHQC72rO6NGGg3Dgo8ZMobW9mt60ucAtbO57RF1I55hEVG3OhB0Nq6Bv0uiAxkiLZHa4H3l4GSNYXwGNx2zWgNcw53kRNsz+YaqSdNND4VG6Bycy0sORTG1sNF1JzDjI07wAN/nTp1JICqCTqMpBfj7xA8TwAkk6E1Zk6Q/y57KXrVi05ch8QqssjKdIGgOYhiRy4TUxtHok6g5VHVb2e0c+fmXYCUHcQPGnx3WCpNOCHlz3ANFRv1rvVYwYUKxPaLW7kKsBJVYZI4swthc0+u85ljInQyNQD3AmD8q0/bBsrYOfMiZxaDW13Eo76dwCEaTMxwNUXEbCsnVcZYI39sMramdV1M0srb4BbzSxkMNDyy90psB/wx5/Wpexiy2b8S3bgkKbgYqSNIBGqkwTIncaicPbs2lgXw545EYD9ptPSfClNo7LdrCmChzTbVpUm2RGZhHvMykjdop3yKpsjfE8uGa2LRamTWVkJ2YlTuIslkHWoHXuh0nmbm9R6buFL4bofauKTYfI8SUfMbfgLpMrEicwP3qpYHaV7DtGZkbkdx+x8RU1b6TWroy30g8GQwPNdRVsWgOFJB4hYpsxaQYnU4FKdRisGSyB0yNBuWHzoD3FfuKuHRDpJdxircvMHZLzWwwABKtYEZo95pkSapdjA3S+axfW+NeyQEuKP0Y7O7vHhVo6MX2XrMy5ctyy8kEO0MwcseIgiD3nU1UtYjfE675FXrEZI523qU3jxXPtEtFsCG4JilPk1sj6mkbj5+j6N+Xqh5rdawftUt0uw2fAY1PiQW7v7LCf8jVCdH7vW7CxVs/7IufJbiXx9T6Vy8R+m3+Mo8jQ+61rWKTOptaldpdVct2bVxjnKyFBWTOgkMN0qdZB9Krz9Gbmb8Ih2XUlWyx5MYJ37mkxoDT7E7ZwpK28ThQ4VEC3UOW6Ayh4nkM2kTUxhFsXSvU4hWjtCzf8AwmB5FoKn+9BOnKuxa+Ol1w2nHvK51zJMHNOwYdwA9tZqJwPSTaFhchY3FieqvAvI3TlbtQd061IWemmFuGL9k2H4vahoO73H1HkRUhtbE3baZb9kXFMEG8haysaSmURGXiCPPcKXfOGvkhGEidQWLMO5WJAGhJg8d9MfZmSbipYbZLDQio3/AJUk/QG3ezNhcRbuzrk0DSdYKMRBJ5E+BqLt2Mdgbhym7bI/KW17sp1+Q3UmnRm6zAW4Ln3VEq/OROg5xmnuqe2RtLGW7i2MTcY2yGlbm9RlMEZwGXUDUVGW3Mwn37+RxTe30ma+cmKwli85EC4ym3cU95SCe9W37tKRwGxruIuMrdm2jEaySVDQo79PAc6teC2ecS4a5LkAgSTIBiQNZI0EyT9BU9ftph00AzncvLvb+ONNLqGjTgnNbUAuGKaYXAWrCAaIOPFz4U2xm0mIyjsry/eeJptezOxa42Yn5DkANwrkWRTFKi/lA5/ShXX8lX+BQoSLRzb5VwwIoG5RTTkxBadWcW6bift6U2ApSKEKStY5H0cAE8Ru8xw9aaYzo3bvdpGg/mXRv47qbxXaXWUyCRSgkGoTS0EUKr+0ejd6171pLyAk6Koaebczu4io6w+GDS9pC3fbClSIChEAk6DSr/Y2udzie/jQxeyMNiBqBPofL/pVtlqI+4V5FUZLC0/Yacx5aoqabDEdiSOKz+KdxIdvgGu4b+JNQ+Oc5wCRlTJlgDq1ZmykhTo5AZW1knK41FWzF9Entg9WxK7ypn/NoSKru1dlMTmYENEHTTKCYCgbjDMNSPf3qQHFwTNkbRpx5/nXcs19mfE684Ybxl8jWWahS4y8BmCyGglp6tjGnZB64ASdYXVoNUS7hCxDsO0RJ0iJ7RAHwgEmtDGHEw2pOusFtZ1Om7U8Ncx0ymKQv7OtuSSgnSTy8WgkmB3d1QSsLxQKzZpRGSSNeOvVUu3Zirfs625w/bEkKe0zEKJByE/pBY1Hedeq0Vw+zradoiOUABiNxg7j4n508TZ7NomYsswVyhFHFmYwpII100IU7wIIoiyuKS02gS0AHjt16803ynNIJEt2GywxIuNlCD4APwfA4dwD2CKs1p0VSjWwynfb+LvNxo03TEeQ0ptsnYjW9SVmPeUEGI3JPujhmhSeQAAp9duqggQoHE7v3se4c9SBrTnTfsZifTWqZJGWen1JMB661XNQv+rdlrga3Zy3M2ZAhKoNN2SQsRv01476D3MbhjKgrAnOgLrHCdAx8hl7zS93HHcqjK27MQSddOs1AAgE5QdI8yle2teMS0gbgVlQY3KNcxE8Z3ydJNNbAM3GpUhtbiaMFBrWqrj/AFosYm21vGWgy3NGuWQASQZDZdQWBiCQSDxqDxXsqwl5S+CvNff+ra9bst3CGtMCd29h5VJYi2lwzcUMWgFt10yNPdIHqDpEcqY3NkOhm2SSIhSYccybggAz+rv4aSx0GxpUrLWP3jFR2D6DG0p6ywLDJozYlw9yZkFE0XSIDKp3b5rnGG0xAW6zMpLOzEtcdysNB3boA1MA66kCpu101xVqbV5Vupxt4hQdJ+FoOYb9YPjUrgdsbOvQCpwrxChxns7/AICDAnlPlUIZdcC8FWTJfYQwiqzTHbPYiG7KkdlN7HlAiQO/Tu4iq/itmldUJ8IJHmT9prccR0S0zIq3FjVrRzkjgSIBHAcoAqjYvCYg3IWwuh3awB3tPmSRzkcKkcGOxCiY57cCPMhZ/bvXbZlcwI3Mkgg8wRqN2/uq89EOl+IxJaxfcXB1TMrso60FCpym4ILCJ96TIGtSF7YSE+B38R4DfIPDfHdTnZmw7Fu5ausuV2JRD8TFibRJ01SDv0E7p4K6ym6aHYiO2tL2ihzVoxOFF5r9vd19m4p8wcv/ABG9Kofs0/Fw+NwxkF7TeRa01v1BH0q74XF9tGn3bmU+ZhR6XLdU7o5/NdvXrUwrs8eDxdT0BNcdOwxvtEY4OH/E/FF0jndYyGX/ACaK99EwOx7NxEuZ3RmRDKgOkZFUZlYzuHAjz1pljdjkA5LiXAOM9WZ1MDP2SYHA+FP8LtW3Yu3rN+11tm0MoCtluJktiSj8ZggqdDA3aywv4i3eYNhrzJG63eRfqs+cA7+G6us6yNwBosBscgyOtyLAdJcZhT2XdAfhuAlW8jo/jJ3VK2OkOCvsDi8KLd3+tw/YbdGqxB38hStrCkKDGrA5pgpuiBPZMiRrrqAI4vL/AEcwzkLatMjSswxKEDnbaQJ/RIodEA2+ChsxLurI1x3JS1hSJKHPmzZTcEXIll7WXmvw/pESYmpfZ2wDIZxnYRE6xyjlx0EAcKdbO2aqalpYDjoN3y3Upe2r8NuQOJJhjvHkN3fUL5HOFCp2RNYS4Z6wSeNvm3+HbhSR22Gjaj3QeEAjUVGG5G+fGnNzid9IHWo1Kk84pC5cB0+VOOrpNrQJ76EqZ5W5mip/1X8aUKEiv4NdgUiuIEkMMhG8GdPHSV8CPOllPHnxGo8iNDTkxdV0DXINEWihC7NwCuLl4ASTpxOmnjyHf3UoGUIzMmYCSNY1A3TrE94I11qtbV2rnQrOVWIBhGOn60Q4GmgOtBQMVP3FniaNLhHGo7YuJuOk3OekiDHCe/wp8RrQhSWH2240YZh6GnoWxeHAHkdKgT3GugDQhLbQ6Hgzkgg7xwPiOPD0qBvbHCmTbTTQLlgDxSO0d2/fGs1ZcJtJ07xyP76XvPavgBhDcBH0NTsne3j3qrLZY5MxQ7wq5g8JZ1hMrcXCgMQRwHw6SPAjwK62wugA8Pp4t/AipB9kHXqrguRwBhh3RUdiluqwbcwEZTI14kcDPePMU4yl5pWgTGwNiF4C8RrW0ptfxvdpvI4xvM/lH8ab6r+Ix2Yktv3ae6Oy5ZQsRvtXV7yFJ0d5msViQ8owjNIy7mYERv4jwn7ivXcMwYq+UkSSfhEzmMbiCXuaj+uYb1Utb6trWi7ks50j3vN/y/GvdNdvbWNm12E7RbIkmAWlxmY7wo6p25+78RZqqrtdYk3L1xjxh2RfJUIUDWrrfwaXFi4JE5ix94sSTm03HtMe/Ox0DZaim6KjN2bpjjKgxzlgQPlpUEgkP2K3A+IYvzURg9q3bR95mXipJJjkpOo8N1Wg4gbo/NovJTdksT3WXPEA3OWYMlhdi2k7Q7UHss+munu6QDPGNNOcU5vW/dCdkk5VUSzHUQCAJYiF7P6CmMpMyxteB2zVV5yxzvpimtd/FLYFA56q4iXV7TBWg2lKsAxGbvJ145QSXZjRv0NttLWLhHMPmYGNSFDHOOXvHeNIiVcBg0UnNllAQLQuEqoyopa7cJPwom4knfILkUrc2jHaUTEjPAUCButrvUDSdx11ImKsU7OOtaqq7atdhj3a1wyMS2FxWFM2w68ZtHMBwOZQBH7Omutd2unucfzmyl9d3WL2bn7U6+p3bqk323cgLkAg6WxObQfGYBjs8hpyimGOVL/ae3bZgB21lMuunaXV+Wsgk7m4wOs4OIwVxtqcMDiNa+E7w9rBYo/h3YIH9Hdi2+6f6QCSOHaAJjfSO1Ojt8FWIJYHMukglSGUKVGVtwgDlEDQVXMZ0aPvW2lf7WFaZ1yFRrpGkDvIpTBdJMdg4GZsh3Jc7SMJjfqDqI41HemYCKVCla2B7g4GhGvH0UmmLk3RGWYyzByuoKkHkdE/YNQPS221zH4fFWCslEDqSA2cEqABvYlWAAA+HvFTmOx+y9ow2OsGzcAA660x05BuGUciAKVw/Qm6iKdnPhb1vNmDqAl5d2sQS5jkwrKls8T5uuoa0IpUUoRTdXZvzWsyV7YmxVFASQaY4mu+iqm0NgE9ddvBrLYi4SiHssAwY3GYMMyrGRQIls5IEQTA3uid4KWtFbiCT+R4B17LGO/RjVpx+yXF9S6sxt5gSxyOzyQx6v4EEZR2p3jU6h9a2K95gbshBuER4afb761aa1rYxXwVYuJko3Lbw1uTXoXbc4dABJOacwMiHIG/XUCfSrTa2eLep0HEkaf/AL3UvZVcNb0USfcXgCN5PdUbi8Y90y53bgBAHgKiJJwU4aASRtSuK2qG0AhR3chGvEmKaoW17QIPjppSDWzwEUjdulRzpEqkF8Zo2Fd7KCuhL6ELMgT3jMAZA+GRxHjTy5hwFYSSSITQZd+8sY3ARuoQothSSrrSqnnQIoSrjPQo8n8a0KELXsRgkuDtqDyO4jwI1FQ97o+6SbLTO9TGvyyt6DxqemjmnKNVfriCQ6lTyg/Q6x3ie6u94kGRzGv/AOeFWK9h0cQ4BHf9uR8Ki7+wSDmtNHcx+Wbl3EHxoQmSXSARoQd4IkelIdWOAUeAA+gpV3KmLqFTzjf5TlP900TMOBBH8b+I86ELjKRQpQNQoQiArtaPLXINCF1FALXE0orfXQHd5zQhGLsfv4+tPbe15EOAw5MPvTDJXBtUIUnd2LZvA5YI/KQNPA8ahMd0XdR2DIBnK+YiYgkEarpxndTpWKcakrO2GIAYTHPfT2vc37So3xteKOFVQ71jqz281sz7zAMg8CsRx1Op0olws/F2fhABlu8w/f5SQONaHdwdm9uME8DVex/QsqS1olDv7Gg/ZOh+tXI7UMnjyWfLYTnGfA/Oq7SoM7MI1LFmMRkgKPEGZ3fck0jhbWeRYOVfduXzJnfK2p3+P7iK7OAuq4F7W2PeVARn5B5OibpA3gnwqWOKtuB2Ib4VWMo8RuG4mPXTdcD2nFuPsqLonDB+HA7fHR2YKAxN5QuRQVtrJUL2ixGeWYne027m/jlHxMS2d0tqxYQVzZuKqFzAx+Ywj68su8sMq+NtZXdcx1JzONZD55y8/wClYa7zbXdmptdUMrK+it8I1LA5hIPLtsAY3BYBKsKYbxKcLoGte26pVev9ILrEhRkU8NCdDIzHUeQ9Tvpt/pS6pEOTGsN2lnw8hTrG7CvKxCAMOQIBH6wOgPnpSNnY1471CjcSSD8hJms8mYuxrVa7RZ2twpTXip/ZW0zeAYD8TcSYyrEAcIAlgZ3CSY01c220zKZVh2iQDnECAEJ3kMgjeM6yQA0sNm7PS2rS86yBpJYAEaToJC6nhMSTo6sPJUAFnBQW7YWQ0ZD2o97N1SA8yWJMKKvtvACuetblluDS80y2az9ynf8AqhZuoChNlTrbAOr6e8QdI3e7AGviYw7BxWGuKPdZtc1ktAAMFrijcuh/Pu1ImrTs7BsFVAwd0VVLntKmUADLwd9PBfpJYbChdAT3kkkmN0nl3VXtLmjPPWuPcrdka85Hs61hgOJyrWxiXMMpOpOY6lpYsSeO8nXjPfVhtlV00mJiPL+PClriwezoeJ/dUcMHBJkmdTJ41n4nNalAMl1csKx11pu+AXhTxUo8ooSKLubOppe2PNT4FEVpEtVB2LDouXWNY3acPLTSujZEkhACRBMCY7yBUq1sVz1QoQonqIouo7vADeakL6awNTwAqX2RsMzmbVj6DwoSqA/0Xc/q1+X76FXz/RwoUmKVSFdChQp6jRijoUKEInthhlYAg7wRI9DUNtDYihS6ErlE5T2h5E6j1NHQoQoyzemARv4jT14GlikGhQoQui1cgUVChCJqNaFChC7LRXVvieQnx1j70dChCRFvUnjvrsGhQoQuTcPCneF2o66HtDkaFChCfXMKl1MxWD6iqttHZygyNNY0oUKcCQahNIDhQqL2jhRoGMgTGg475/MN0g74io62kzJ1nU6+GnEeMz30KFa0Li+EOdmsKdoZaLrcqA8wPRGFE5dwgkxxhc0emg5b4NJBQyuxGiBYUaDtkgTzg6nnu0FChUjRj5czimOy/wC3IEjmiuKQguEhi5YagaRGo4fLThFSpwPV5LSt2ro7dyNYIJyqOAgd88ZiKFCo3khhPfyyU0bQZA3ZhzGPmpi0gUBVEAbvp50o+8jgI85oqFY1areAoKBEzUizUVChBSeaug00KFCREDRihQoQiIpO60AmioUiFIbD2ephjqT8u6rVbsBRpQoUBKV1QoUKVIv/2Q=="/>
          <p:cNvSpPr>
            <a:spLocks noChangeAspect="1" noChangeArrowheads="1"/>
          </p:cNvSpPr>
          <p:nvPr/>
        </p:nvSpPr>
        <p:spPr bwMode="auto">
          <a:xfrm>
            <a:off x="63500" y="-153988"/>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3" name="AutoShape 6" descr="data:image/jpeg;base64,/9j/4AAQSkZJRgABAQAAAQABAAD/2wCEAAkGBhMQEBUUEhIUFBQVEhQVFBQUFRUVFRcVFBQVFBUUFRQXGyYeFxojGRQUHy8gIycpLCwsFR4xNTAqNSYrLCkBCQoKDgwOGg8PGiwkHyQsNCwvLi0sLCwqKiwsLCksLCwsLCksLCk0LCksLC0sLCwwLCwsLC0qLDQsLCwsKSwsKf/AABEIAOEA4QMBIgACEQEDEQH/xAAcAAEAAQUBAQAAAAAAAAAAAAAAAQIDBAUHBgj/xABFEAACAQIDBAQLBQQKAwEAAAAAAQIDEQQSMQUhUWEGMkGBBxMiM0JSYnGRobEjcsHR8HOCkqIVJDRUY7KzwuHxU4OjFP/EABkBAQADAQEAAAAAAAAAAAAAAAABAwQFAv/EAC4RAAIBAwMCBAUFAQEAAAAAAAABAgMRIQQx8BJBBTJRkRNhgbHxM0JxweHRIv/aAAwDAQACEQMRAD8A7iAAAAAAAAAAAAAAAAAAAAAAAAAAAAAAAAAAAAAAAAAAAAAAAAAAAAAAAAAAAAAAAAAAAAAAAAAAAAAAAAAAAAAAAAAAAAAAAAAAAAAAAAAAAADVbU6S0MPfPNOS9CPlS+HZ3njdp+EmrKVqMYwXGSzSfv7EaKWnqVPKjPV1NOl5mdHBzOj4SsRHr06Ul27pRfxTa+RtcL4T4Pr0JR+7KMvrYsloqy7FcddQli9v5Pbg81hvCFg561JQftwf1jdG1w238PV6lenLlnjf4PeUSo1I7xfsXxrU5+WSf1NgCIzT03klRaAAAAAAAAAAAAAAAAAAAAAAAAADHxmPp0Y5qk4wXGTS+HEJXBkFM5pK7dktW9y+J4va/hJpwuqEc79aW6PdHV/I8TtfpLWxPnKkmvV0j3RW43UtDUnvhHPr+IUqWzu/kdG2v0+w9C6i/Gy4Rfk98vyueJ2t07xNe6UvFw9WG525y1Z5lsmfcdaloqVPtd/M4lbxKtU2wvkXKlZvXjp/x2lF7lISNlrHPc3J5KrciY2uU3CiCL5wXG/ekIK+pEae7vKpyT1ueS5erLuGxM6e+E5Rfsya+jNzR6Z4uG7x8v31GX1RoJVHwIlB8yuVKM/MkWwrzpq0Gz2GH8JWJj14U59zi/k7G0w/hTg7Z6El92Sa+djnd/eHO/cUS0VGX7S+PiFeP7vc6pQ8JGEl1nUh96Da/lubPDdLcJU6uIp/vSy/5rHFsnH9dxKsu2/0+hTLw6l2bLoeK1r/APpI73SxEZq8ZKS4xaa+RcucEp15J+S3H7rt80bCj0ixUF5GIqrk5t/KTZnl4bLtI2R8Vi94s7WDkmH8IeMhrUjNe3Tj/tsdF6L7WlisLCrNJSk5ppXt5M5R7fcY62lnRV5WNun1cK/lv9TbAAzGsAAAAhs0O1+muHw91m8ZL1Yb/jLRHqMJTdoq55lJRV5OxvzW7U6QUMMvtKiT9Vb5P91fic42x4QsRWuqb8VD2es/fL8jzNSs5Xu7tu93vZ06Xh0nmo7HJreKwjimr/Y9vtnwmTk3GhDIvWlZy7lovmeOxu0KlWWapKU5cW23/wBGMDqUtPTpeVHGraurW8z+nYJi4DLzIyCUwESeSbDkIv8AXYVXXu3EHu2CmKuGv+9CE2VNP3ghLBMZ/Aq/XYRutzRMpbl+B5LVhZIUf1p9Q58iEn8QSeb+hN7vUlJfLt1Gd21+RTLTmQTe2SZdxTN3/IpbuA2luIxlUxFFSn3FLAK3P0NkKCWZZYOteDmd8BHlUqL+dv8AE5KdV8Gb/qX/ALqn+1nO136f1Opov1PoetABxjsFFaqoRcpNKMU229EkrtvuPI7W8JNCnuorxr46Q+OrPRbf/slf9hV/05HBkjdpKMKl3LsZNTVlBWj3PQ7W6YYjE3UpuMfVhuXfxNK5FrM12kqodqn0QVoqxwKtKtUd5SuXCLlPjESpIuUkzJKjUj2JuATlPRUQwGAebgX5gEkAlLtFiGQTsELgEkC1ypOxSicxAWCqFuy9yM36ZSLDCPa6pYSEm2SRcFUqnoa6emtmYBBJUbErLAAAAOoeC6X9UnyxEv8ATps8z0Q6K0sTadavTy9lKNSPjJWdvKs7wV+zX3HUsJhYUoKFOKjFLdGKsjmaytFroR0dJRkn1svAA5h0jA29/Za/7Cr/AKcjgiZ3zbi/qtf9hV/ySOBpHT0O0jDq90ROokm27JcTB/pjM7U4SnzW5fFmNiKyqXnO/iou0IrWpLT4FFdOy8bJwT6tKn1rc7GiVR9iqNNLczf6RmutRmlyal8i/hsfCp1Zb/Ve5/Bmp8VFb8mIh7W9/FFNTeryeePZUjunH7yIVSS5z7E/Di+fn7noUVZ3xNXs/Hu6hNptryJrSS/M2VzTGd1dGadPNmVZ2SqiLakTcsVRmeWmpvsXc64kox51EtWkubsW1jKb3KcfiifjepW9DF+W5mWBZUuDK8zPfxUUPRyWzRWCjxjJVQ9KpEpelqLsVEqIuUtkOpbY909M3mWCq5SAVNtm6MFBWQABBIBEpW1MCttJy8mkr+09F7uJ5ckj3GDlsZWJxkaa8p+5at+5GBKpUrO3UjwWr97/ACLuG2dd5pO74s2NOko6HjMt9iy8Ke2WWsLg1Ffgdq6EL+oUfuyf88jjp2fojG2Bw/7KL+O/8THrcQS+Zfo25VG36G4AByjqGJtem5YeqoptulUSS1bcGkkfPW14zpwlFxcZ7oWkmmnJ20e8+hNs4mVLD1akLZoUpyjdXV4xbV126HB+lW2q+KtOrVu8yS3JKKk7eSlp2HQ0l+mXoZNRbqiaKTUZSdrxopQprjN6v33JjGUZZY2daSzVKj3qC4GA6NZSVmn9s1Z6eMjxvxLUsZUUWpQf2k7ylHWSXWiuFi3rtueOi+z5y7Nj4+PZXrO2slG8PpoVWbkn5Od9ScepV4xkuxmsxG255l4t5IK2WKtpz4mbRrxmrRaXjE2o36laG+64Jkqak7IODSuw6ClZR8lSbycadWOsPczaYDF+Mgm+st0lwktTXOWfTc6sM65VaevxsXcHV+1utKtNT/eW6X4lkHZ85+TxJXXOfg2phY7HOLUILNUlouxLizKcrJvgr/A00XJq685Xk7ezTX/BZUlbCK4R7stzpxzWlmr1O2K6qL6w0v7vStwct5CVrwpvJTh5yr2t9qTLdOlCW+NGrU9vM1fmii3OJl1+caRKeR7s1CXYn5VN8jZ4PaOaWSayz4dkucWa5K6cYZpetRqda3GLLUqaajZ+Q39nN9anNejLvPUZOOxDipb85+D0bZS5GHs3GOacZ7pwdpLjwl3mUzSpXV0ZnHpdmZCBEdCT2UAAoq1VFXbsgErlZjYrHRhu1l2JfjwMaeNlU3QWVes9X7uBfwuzlHe9eep46r7FvQo5mY6oTrPy9y7IrTv4mwo4VRRdSsTclRseJVHLC2AuRcpuejxYqudw6OxthKC/wKX+RM5FsHo1WxsrU1aC3SqS6sfzfJfI7Rg8P4unCC3qEIxT+6kvwOZrpp2ijoaODV5F4AHNOiYu06WehUj61Oa+MWj57x9HPSaWuW69+q+Z9GyR8/Vadm4vsbT7nb8Do6LKkjDq8OLPP1G5XcdZxhWh9+G6cRJ724cVXp87+ch9S5iKLhLKtzzZ6T7M3pQ9zLDmrX6sc101rSqdqfstmh85zseFnbnP+mtx2CvLNTTlGTuraq+sWuTLkdjJqCd1UnLT1YLtaMubyu8s9Nv0qe+EudiISvfxWeUpbpVZ7rLkU/Djcu65WwYi2fONpU6j864U+LfbLgimjVrUpRbWZQlKK4XlrG/aZ8K6i8y3woxah7U3ubJowbnRp9qbqz9737x0Ls+c+w6n35z+xX2xmpyTpyi3FpcN5YW1YJyktzjRUKaa337T0OLo5qct2/K7e+zsedlgITs0utQzr78dS2opp7lVOUJLYvwUJZKeZOnCHjKjT1fBiriVlU6spxUvN04bnl4swnshO2WT8qj4xc2utExMbSlFxUpOSypxd/ReiKXNxWxdGEW9zdp51Hy7qXmqr3SjJehInMnvkrRqPxdWPq1FpNGio4yUYygldNp8016SsZf9MKWfNFrPBJ29daS5EqrF7kOk1tzn9GfncGpvrQl4urzi+rL4G8PNPasJ5rtrPRyy3enHRm82dXz0oP2Vf6GilJN2RRVi0k2jPjoLlmpiVBXbMGdadXcvJj/MzQ5WM0abeTIxG0lF2j5UuWi97LNPCSqO83fl2IycLs9RRmJWIs3uS5qOIlulQUS6Rci572KXnclsi5FzN2RsWti6mSjC79KT3RiuMpdn14HltJXZ6UW3ZGGt+5b291lrfge36M+DmVS1TFXhHVUlum/vv0Vy19x6foz0JpYO0n9pW9drdHlBdnv1+h6Q5lbVt4h7nQo6W2ZlrDYaNOChCKjGKsoxVklyRdAOebgAAAzg+2qeXE148K9Vf/SR3dnOOkfg8xFSvVq0nTkqk3PK24yV+zerP4mzR1Iwk+pmXUwcoqyOd4zCKpFp9z7U1o0aWqpRnZ2U9LvqVFz4M9njejWKoecw9RLio5o/xQujUV8PGayySfL9aHSklPMWYoycMSRoFUUN150XwazQ7iKmIjLdOu5r1YRtcz6my6kfN1Lx9WavbvLKwmIvuVOPNIpcZLFue5oUovN+e1zFlJJKU1lhHqU+1vizZbFwsvKqz609Fwj+voRhdieVmqyzy56LuNpYsp03e7KqlRNdKJZoH9m/2NV3/ZVDfmt2pQt9oldJZZrjB9vdqe6ixc8UnZ2MKKcNN7oybt61KepZxWFjKKi5WSu6U+xxe/K3xRVTk04pSWaK+zk9JwfoSK4Pe4xtFt+VRqdW/ssz4asadncsUMKqUXGMlKrU8lW9GPaVvDQzSuk6dGFn7U+feX1Rml5MKdK+s733ci1GEZLJF/ZQeac36ciOlLFuc3HVfPOehix2Sm6a0lOMpS4RitNxc2dsaVRZoyyxu993mdvoXatd5Z1GvKqeRTXsm72fQ8XTjHgt/v7SYU4tkVKsox59S1Q2Va123zbuZ1Oko6FUdCbmxRSMMpuW4IbIZBJ5SJIuX8BgKmIqKnSg5zfYuxcW9EubOm9F/B/Tw9qle1WrqlrTg/ZT6z5vuSKKteNNZ3L6dGVTY8v0Y6AVMTapWvSpapaVJrkn1Vzfcu06fs/ZtPDwUKUFCK7Fx4t6t82ZIORVrSqPJ06dKNNYAAKS0AAAAAAAAAixh47YtCv52jTnzlFN/wAWqM0EptbENXPJY7wZ4Sp1PGUn7E7r+GdzQY7wVVY+arQnymnB/FZl9DpgL46mpHuVSoQl2OKY3odjKPWw8pLjC1Rfytv5GmnFxdpJp8Gmn8HvPoQsYrAU6qtUpwmuE4qX1Rojrn+5FEtIuzOAho7BjfB7g6mlN03xpya/ld4/I8/jfBQ9aOIvyqR/3R/I0x1dN74KJaaa2OT4vZ2S9o56bd3Dti+MPyMeF5K0XGtH1Z7prlc6DjegWNpX+y8YuNOSl8t0vkeY2jsNKX2tOVOXNShL52PVoy8jJUpRxNGj/wDzL+7TvwzbiqunZeNtCC0pR1b5mf8A0N/i1LcMxew+yacHe13xk7shUnz/AAOrHn+sxNn4KVSaq1FZLzcOC4m2ZUiLGiMelGeU+p3Ko6ENhFVGjKpJQhFylJ2UYq7b5I9N2PCV2UNnoOjPQutjbSf2dH/yNb5cqce336e/Q9P0X8G8YWqYu05aqkt8I/ffpvlp7z3kYpKy0Whzq2stiHub6Wm7zMDY2wqOEp5KMMvrS1lJ8ZS7f1Y2ABzW23dm5JLCAAIJAAAAAAAAAAAAAAAAAAAAAAAAFiirRjNWlFSXBpNfBlYANDjeg2Dq60IxfGnen8o7vkaDHeCmD8zXlHlOKmvjGz+p70F0a9SOzKpUYS3RyPG+DnGU+rGFVexKz/hnY0WM2XWo+dpVIc5RaXx0Z3khxuaY66a3VyiWki9mcU2B0WrY2X2ay007Sqy6q4pes+S77HVOj/Rajgo2pxvNryqkt85d/YuSNtTpqKtFJJaJKy+CKimtqJVcbItpUI0/5AAMxeAAAAAAAAAAAAAAAAAAAAAAAAAAAAAAAAAAAAAAAAAAAAAAAAAAAAAAAAAAAAAAAAAAAAAAAAAAAAAAAAAAAAAAAAAAAAAAAAAAAAAAAAAAAAAAAAAAAAAAAAAAAAAAAAAAAAAAAAAAAAAAAAAAAAAAf//Z"/>
          <p:cNvSpPr>
            <a:spLocks noChangeAspect="1" noChangeArrowheads="1"/>
          </p:cNvSpPr>
          <p:nvPr/>
        </p:nvSpPr>
        <p:spPr bwMode="auto">
          <a:xfrm>
            <a:off x="215900" y="-1588"/>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 name="Bildobjekt 2"/>
          <p:cNvPicPr>
            <a:picLocks noChangeAspect="1"/>
          </p:cNvPicPr>
          <p:nvPr/>
        </p:nvPicPr>
        <p:blipFill rotWithShape="1">
          <a:blip r:embed="rId3"/>
          <a:srcRect t="8708" b="8781"/>
          <a:stretch/>
        </p:blipFill>
        <p:spPr>
          <a:xfrm>
            <a:off x="251520" y="1556792"/>
            <a:ext cx="8460432" cy="4653891"/>
          </a:xfrm>
          <a:prstGeom prst="rect">
            <a:avLst/>
          </a:prstGeom>
        </p:spPr>
      </p:pic>
    </p:spTree>
    <p:extLst>
      <p:ext uri="{BB962C8B-B14F-4D97-AF65-F5344CB8AC3E}">
        <p14:creationId xmlns:p14="http://schemas.microsoft.com/office/powerpoint/2010/main" val="167527647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251520" y="908720"/>
            <a:ext cx="8280920" cy="1152128"/>
          </a:xfrm>
        </p:spPr>
        <p:txBody>
          <a:bodyPr>
            <a:noAutofit/>
          </a:bodyPr>
          <a:lstStyle/>
          <a:p>
            <a:pPr marL="0" indent="0">
              <a:buNone/>
            </a:pPr>
            <a:r>
              <a:rPr lang="en-US" sz="2800" dirty="0" smtClean="0">
                <a:latin typeface="Calibri" pitchFamily="34" charset="0"/>
                <a:cs typeface="Calibri" pitchFamily="34" charset="0"/>
              </a:rPr>
              <a:t>Customer scenario</a:t>
            </a:r>
            <a:r>
              <a:rPr lang="en-US" sz="2800" dirty="0">
                <a:latin typeface="Calibri" pitchFamily="34" charset="0"/>
                <a:cs typeface="Calibri" pitchFamily="34" charset="0"/>
              </a:rPr>
              <a:t/>
            </a:r>
            <a:br>
              <a:rPr lang="en-US" sz="2800" dirty="0">
                <a:latin typeface="Calibri" pitchFamily="34" charset="0"/>
                <a:cs typeface="Calibri" pitchFamily="34" charset="0"/>
              </a:rPr>
            </a:br>
            <a:r>
              <a:rPr lang="en-US" sz="2800" dirty="0">
                <a:latin typeface="Calibri" pitchFamily="34" charset="0"/>
                <a:cs typeface="Calibri" pitchFamily="34" charset="0"/>
              </a:rPr>
              <a:t> </a:t>
            </a:r>
          </a:p>
        </p:txBody>
      </p:sp>
      <p:sp>
        <p:nvSpPr>
          <p:cNvPr id="4" name="Content Placeholder 2"/>
          <p:cNvSpPr txBox="1">
            <a:spLocks/>
          </p:cNvSpPr>
          <p:nvPr/>
        </p:nvSpPr>
        <p:spPr bwMode="auto">
          <a:xfrm>
            <a:off x="323528" y="2013384"/>
            <a:ext cx="2376264" cy="2634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Wingdings" charset="0"/>
              <a:buChar char="§"/>
              <a:defRPr sz="2000">
                <a:solidFill>
                  <a:schemeClr val="tx1"/>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Char char="–"/>
              <a:defRPr sz="1600">
                <a:solidFill>
                  <a:schemeClr val="tx1"/>
                </a:solidFill>
                <a:latin typeface="+mn-lt"/>
                <a:ea typeface="ＭＳ Ｐゴシック" charset="0"/>
              </a:defRPr>
            </a:lvl2pPr>
            <a:lvl3pPr marL="1143000" indent="-228600" algn="l" rtl="0" eaLnBrk="0" fontAlgn="base" hangingPunct="0">
              <a:spcBef>
                <a:spcPct val="20000"/>
              </a:spcBef>
              <a:spcAft>
                <a:spcPct val="0"/>
              </a:spcAft>
              <a:defRPr sz="2000">
                <a:solidFill>
                  <a:schemeClr val="tx1"/>
                </a:solidFill>
                <a:latin typeface="Arial"/>
                <a:ea typeface="ＭＳ Ｐゴシック" charset="0"/>
                <a:cs typeface="Arial"/>
              </a:defRPr>
            </a:lvl3pPr>
            <a:lvl4pPr marL="1600200" indent="-228600" algn="l" rtl="0" eaLnBrk="0" fontAlgn="base" hangingPunct="0">
              <a:spcBef>
                <a:spcPct val="20000"/>
              </a:spcBef>
              <a:spcAft>
                <a:spcPct val="0"/>
              </a:spcAft>
              <a:buChar char="–"/>
              <a:defRPr sz="2000">
                <a:solidFill>
                  <a:schemeClr val="tx1"/>
                </a:solidFill>
                <a:latin typeface="Arial"/>
                <a:ea typeface="ＭＳ Ｐゴシック" charset="0"/>
                <a:cs typeface="Arial"/>
              </a:defRPr>
            </a:lvl4pPr>
            <a:lvl5pPr marL="2057400" indent="-228600" algn="l" rtl="0" eaLnBrk="0" fontAlgn="base" hangingPunct="0">
              <a:spcBef>
                <a:spcPct val="20000"/>
              </a:spcBef>
              <a:spcAft>
                <a:spcPct val="0"/>
              </a:spcAft>
              <a:buChar char="»"/>
              <a:defRPr sz="2000">
                <a:solidFill>
                  <a:schemeClr val="tx1"/>
                </a:solidFill>
                <a:latin typeface="Arial"/>
                <a:ea typeface="ＭＳ Ｐゴシック" charset="0"/>
                <a:cs typeface="Arial"/>
              </a:defRPr>
            </a:lvl5pPr>
            <a:lvl6pPr marL="2514600" indent="-228600" algn="l" rtl="0" eaLnBrk="0" fontAlgn="base" hangingPunct="0">
              <a:spcBef>
                <a:spcPct val="20000"/>
              </a:spcBef>
              <a:spcAft>
                <a:spcPct val="0"/>
              </a:spcAft>
              <a:buChar char="»"/>
              <a:defRPr sz="2000">
                <a:solidFill>
                  <a:schemeClr val="tx1"/>
                </a:solidFill>
                <a:latin typeface="Times New Roman" charset="0"/>
                <a:ea typeface="+mn-ea"/>
              </a:defRPr>
            </a:lvl6pPr>
            <a:lvl7pPr marL="2971800" indent="-228600" algn="l" rtl="0" eaLnBrk="0" fontAlgn="base" hangingPunct="0">
              <a:spcBef>
                <a:spcPct val="20000"/>
              </a:spcBef>
              <a:spcAft>
                <a:spcPct val="0"/>
              </a:spcAft>
              <a:buChar char="»"/>
              <a:defRPr sz="2000">
                <a:solidFill>
                  <a:schemeClr val="tx1"/>
                </a:solidFill>
                <a:latin typeface="Times New Roman" charset="0"/>
                <a:ea typeface="+mn-ea"/>
              </a:defRPr>
            </a:lvl7pPr>
            <a:lvl8pPr marL="3429000" indent="-228600" algn="l" rtl="0" eaLnBrk="0" fontAlgn="base" hangingPunct="0">
              <a:spcBef>
                <a:spcPct val="20000"/>
              </a:spcBef>
              <a:spcAft>
                <a:spcPct val="0"/>
              </a:spcAft>
              <a:buChar char="»"/>
              <a:defRPr sz="2000">
                <a:solidFill>
                  <a:schemeClr val="tx1"/>
                </a:solidFill>
                <a:latin typeface="Times New Roman" charset="0"/>
                <a:ea typeface="+mn-ea"/>
              </a:defRPr>
            </a:lvl8pPr>
            <a:lvl9pPr marL="3886200" indent="-228600" algn="l" rtl="0" eaLnBrk="0" fontAlgn="base" hangingPunct="0">
              <a:spcBef>
                <a:spcPct val="20000"/>
              </a:spcBef>
              <a:spcAft>
                <a:spcPct val="0"/>
              </a:spcAft>
              <a:buChar char="»"/>
              <a:defRPr sz="2000">
                <a:solidFill>
                  <a:schemeClr val="tx1"/>
                </a:solidFill>
                <a:latin typeface="Times New Roman" charset="0"/>
                <a:ea typeface="+mn-ea"/>
              </a:defRPr>
            </a:lvl9pPr>
          </a:lstStyle>
          <a:p>
            <a:pPr marL="0" indent="0">
              <a:lnSpc>
                <a:spcPct val="50000"/>
              </a:lnSpc>
              <a:buFont typeface="Wingdings" charset="0"/>
              <a:buNone/>
            </a:pPr>
            <a:r>
              <a:rPr lang="en-US" b="1" dirty="0" smtClean="0">
                <a:latin typeface="Calibri" pitchFamily="34" charset="0"/>
                <a:cs typeface="Calibri" pitchFamily="34" charset="0"/>
              </a:rPr>
              <a:t>Customer input</a:t>
            </a:r>
            <a:endParaRPr lang="en-US" sz="1800" b="1" dirty="0" smtClean="0">
              <a:latin typeface="Calibri" pitchFamily="34" charset="0"/>
              <a:cs typeface="Calibri" pitchFamily="34" charset="0"/>
            </a:endParaRPr>
          </a:p>
        </p:txBody>
      </p:sp>
      <p:sp>
        <p:nvSpPr>
          <p:cNvPr id="8" name="Höger 8"/>
          <p:cNvSpPr/>
          <p:nvPr/>
        </p:nvSpPr>
        <p:spPr bwMode="auto">
          <a:xfrm>
            <a:off x="2411760" y="3411577"/>
            <a:ext cx="720080" cy="432048"/>
          </a:xfrm>
          <a:prstGeom prst="rightArrow">
            <a:avLst/>
          </a:prstGeom>
          <a:solidFill>
            <a:srgbClr val="0097CC"/>
          </a:solidFill>
          <a:ln>
            <a:noFill/>
            <a:headEnd type="none" w="med" len="med"/>
            <a:tailEnd type="none" w="med" len="med"/>
          </a:ln>
          <a:extLst/>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endParaRPr lang="en-US">
              <a:solidFill>
                <a:schemeClr val="tx1"/>
              </a:solidFill>
              <a:latin typeface="Times New Roman" charset="0"/>
              <a:ea typeface="ＭＳ Ｐゴシック" charset="0"/>
            </a:endParaRPr>
          </a:p>
        </p:txBody>
      </p:sp>
      <p:sp>
        <p:nvSpPr>
          <p:cNvPr id="9" name="Höger 9"/>
          <p:cNvSpPr/>
          <p:nvPr/>
        </p:nvSpPr>
        <p:spPr bwMode="auto">
          <a:xfrm>
            <a:off x="5912760" y="3411577"/>
            <a:ext cx="720080" cy="432048"/>
          </a:xfrm>
          <a:prstGeom prst="rightArrow">
            <a:avLst/>
          </a:prstGeom>
          <a:solidFill>
            <a:srgbClr val="0097CC"/>
          </a:solidFill>
          <a:ln>
            <a:noFill/>
            <a:headEnd type="none" w="med" len="med"/>
            <a:tailEnd type="none" w="med" len="med"/>
          </a:ln>
          <a:extLst/>
        </p:spPr>
        <p:style>
          <a:lnRef idx="1">
            <a:schemeClr val="accent2"/>
          </a:lnRef>
          <a:fillRef idx="3">
            <a:schemeClr val="accent2"/>
          </a:fillRef>
          <a:effectRef idx="2">
            <a:schemeClr val="accent2"/>
          </a:effectRef>
          <a:fontRef idx="minor">
            <a:schemeClr val="lt1"/>
          </a:fontRef>
        </p:style>
        <p:txBody>
          <a:bodyPr vert="horz" wrap="square" lIns="91440" tIns="45720" rIns="91440" bIns="45720" numCol="1" rtlCol="0" anchor="t" anchorCtr="0" compatLnSpc="1">
            <a:prstTxWarp prst="textNoShape">
              <a:avLst/>
            </a:prstTxWarp>
          </a:bodyPr>
          <a:lstStyle/>
          <a:p>
            <a:endParaRPr lang="en-US">
              <a:solidFill>
                <a:schemeClr val="tx1"/>
              </a:solidFill>
              <a:latin typeface="Times New Roman" charset="0"/>
              <a:ea typeface="ＭＳ Ｐゴシック" charset="0"/>
            </a:endParaRPr>
          </a:p>
        </p:txBody>
      </p:sp>
      <p:sp>
        <p:nvSpPr>
          <p:cNvPr id="15" name="Content Placeholder 2"/>
          <p:cNvSpPr txBox="1">
            <a:spLocks/>
          </p:cNvSpPr>
          <p:nvPr/>
        </p:nvSpPr>
        <p:spPr bwMode="auto">
          <a:xfrm>
            <a:off x="3408020" y="1988840"/>
            <a:ext cx="2184425" cy="3600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val="1"/>
            </a:ext>
          </a:extLst>
        </p:spPr>
        <p:txBody>
          <a:bodyPr vert="horz" wrap="square" lIns="91440" tIns="45720" rIns="91440" bIns="45720" numCol="1" anchor="t" anchorCtr="0" compatLnSpc="1">
            <a:prstTxWarp prst="textNoShape">
              <a:avLst/>
            </a:prstTxWarp>
          </a:bodyPr>
          <a:lstStyle>
            <a:lvl1pPr marL="342900" indent="-342900" algn="l" rtl="0" eaLnBrk="0" fontAlgn="base" hangingPunct="0">
              <a:spcBef>
                <a:spcPct val="20000"/>
              </a:spcBef>
              <a:spcAft>
                <a:spcPct val="0"/>
              </a:spcAft>
              <a:buFont typeface="Wingdings" charset="0"/>
              <a:buChar char="§"/>
              <a:defRPr sz="2000">
                <a:solidFill>
                  <a:schemeClr val="tx1"/>
                </a:solidFill>
                <a:latin typeface="+mn-lt"/>
                <a:ea typeface="ＭＳ Ｐゴシック" charset="0"/>
                <a:cs typeface="ＭＳ Ｐゴシック" charset="0"/>
              </a:defRPr>
            </a:lvl1pPr>
            <a:lvl2pPr marL="742950" indent="-285750" algn="l" rtl="0" eaLnBrk="0" fontAlgn="base" hangingPunct="0">
              <a:spcBef>
                <a:spcPct val="20000"/>
              </a:spcBef>
              <a:spcAft>
                <a:spcPct val="0"/>
              </a:spcAft>
              <a:buChar char="–"/>
              <a:defRPr sz="1600">
                <a:solidFill>
                  <a:schemeClr val="tx1"/>
                </a:solidFill>
                <a:latin typeface="+mn-lt"/>
                <a:ea typeface="ＭＳ Ｐゴシック" charset="0"/>
              </a:defRPr>
            </a:lvl2pPr>
            <a:lvl3pPr marL="1143000" indent="-228600" algn="l" rtl="0" eaLnBrk="0" fontAlgn="base" hangingPunct="0">
              <a:spcBef>
                <a:spcPct val="20000"/>
              </a:spcBef>
              <a:spcAft>
                <a:spcPct val="0"/>
              </a:spcAft>
              <a:defRPr sz="2000">
                <a:solidFill>
                  <a:schemeClr val="tx1"/>
                </a:solidFill>
                <a:latin typeface="Arial"/>
                <a:ea typeface="ＭＳ Ｐゴシック" charset="0"/>
                <a:cs typeface="Arial"/>
              </a:defRPr>
            </a:lvl3pPr>
            <a:lvl4pPr marL="1600200" indent="-228600" algn="l" rtl="0" eaLnBrk="0" fontAlgn="base" hangingPunct="0">
              <a:spcBef>
                <a:spcPct val="20000"/>
              </a:spcBef>
              <a:spcAft>
                <a:spcPct val="0"/>
              </a:spcAft>
              <a:buChar char="–"/>
              <a:defRPr sz="2000">
                <a:solidFill>
                  <a:schemeClr val="tx1"/>
                </a:solidFill>
                <a:latin typeface="Arial"/>
                <a:ea typeface="ＭＳ Ｐゴシック" charset="0"/>
                <a:cs typeface="Arial"/>
              </a:defRPr>
            </a:lvl4pPr>
            <a:lvl5pPr marL="2057400" indent="-228600" algn="l" rtl="0" eaLnBrk="0" fontAlgn="base" hangingPunct="0">
              <a:spcBef>
                <a:spcPct val="20000"/>
              </a:spcBef>
              <a:spcAft>
                <a:spcPct val="0"/>
              </a:spcAft>
              <a:buChar char="»"/>
              <a:defRPr sz="2000">
                <a:solidFill>
                  <a:schemeClr val="tx1"/>
                </a:solidFill>
                <a:latin typeface="Arial"/>
                <a:ea typeface="ＭＳ Ｐゴシック" charset="0"/>
                <a:cs typeface="Arial"/>
              </a:defRPr>
            </a:lvl5pPr>
            <a:lvl6pPr marL="2514600" indent="-228600" algn="l" rtl="0" eaLnBrk="0" fontAlgn="base" hangingPunct="0">
              <a:spcBef>
                <a:spcPct val="20000"/>
              </a:spcBef>
              <a:spcAft>
                <a:spcPct val="0"/>
              </a:spcAft>
              <a:buChar char="»"/>
              <a:defRPr sz="2000">
                <a:solidFill>
                  <a:schemeClr val="tx1"/>
                </a:solidFill>
                <a:latin typeface="Times New Roman" charset="0"/>
                <a:ea typeface="+mn-ea"/>
              </a:defRPr>
            </a:lvl6pPr>
            <a:lvl7pPr marL="2971800" indent="-228600" algn="l" rtl="0" eaLnBrk="0" fontAlgn="base" hangingPunct="0">
              <a:spcBef>
                <a:spcPct val="20000"/>
              </a:spcBef>
              <a:spcAft>
                <a:spcPct val="0"/>
              </a:spcAft>
              <a:buChar char="»"/>
              <a:defRPr sz="2000">
                <a:solidFill>
                  <a:schemeClr val="tx1"/>
                </a:solidFill>
                <a:latin typeface="Times New Roman" charset="0"/>
                <a:ea typeface="+mn-ea"/>
              </a:defRPr>
            </a:lvl7pPr>
            <a:lvl8pPr marL="3429000" indent="-228600" algn="l" rtl="0" eaLnBrk="0" fontAlgn="base" hangingPunct="0">
              <a:spcBef>
                <a:spcPct val="20000"/>
              </a:spcBef>
              <a:spcAft>
                <a:spcPct val="0"/>
              </a:spcAft>
              <a:buChar char="»"/>
              <a:defRPr sz="2000">
                <a:solidFill>
                  <a:schemeClr val="tx1"/>
                </a:solidFill>
                <a:latin typeface="Times New Roman" charset="0"/>
                <a:ea typeface="+mn-ea"/>
              </a:defRPr>
            </a:lvl8pPr>
            <a:lvl9pPr marL="3886200" indent="-228600" algn="l" rtl="0" eaLnBrk="0" fontAlgn="base" hangingPunct="0">
              <a:spcBef>
                <a:spcPct val="20000"/>
              </a:spcBef>
              <a:spcAft>
                <a:spcPct val="0"/>
              </a:spcAft>
              <a:buChar char="»"/>
              <a:defRPr sz="2000">
                <a:solidFill>
                  <a:schemeClr val="tx1"/>
                </a:solidFill>
                <a:latin typeface="Times New Roman" charset="0"/>
                <a:ea typeface="+mn-ea"/>
              </a:defRPr>
            </a:lvl9pPr>
          </a:lstStyle>
          <a:p>
            <a:pPr marL="0" indent="0">
              <a:lnSpc>
                <a:spcPct val="70000"/>
              </a:lnSpc>
              <a:buFont typeface="Wingdings" charset="0"/>
              <a:buNone/>
            </a:pPr>
            <a:r>
              <a:rPr lang="en-US" b="1" dirty="0" smtClean="0">
                <a:latin typeface="Calibri" pitchFamily="34" charset="0"/>
                <a:cs typeface="Calibri" pitchFamily="34" charset="0"/>
              </a:rPr>
              <a:t>Software Output</a:t>
            </a:r>
            <a:endParaRPr lang="en-US" sz="1800" b="1" dirty="0" smtClean="0">
              <a:latin typeface="Calibri" pitchFamily="34" charset="0"/>
              <a:cs typeface="Calibri" pitchFamily="34" charset="0"/>
            </a:endParaRPr>
          </a:p>
        </p:txBody>
      </p:sp>
      <p:pic>
        <p:nvPicPr>
          <p:cNvPr id="16" name="Picture 2" descr="C:\Users\se-matper\AppData\Local\Microsoft\Windows\Temporary Internet Files\Content.Outlook\YEBHKLZK\Choose solution.png"/>
          <p:cNvPicPr>
            <a:picLocks noChangeAspect="1" noChangeArrowheads="1"/>
          </p:cNvPicPr>
          <p:nvPr/>
        </p:nvPicPr>
        <p:blipFill rotWithShape="1">
          <a:blip r:embed="rId4">
            <a:extLst>
              <a:ext uri="{BEBA8EAE-BF5A-486C-A8C5-ECC9F3942E4B}">
                <a14:imgProps xmlns:a14="http://schemas.microsoft.com/office/drawing/2010/main">
                  <a14:imgLayer r:embed="rId5">
                    <a14:imgEffect>
                      <a14:brightnessContrast bright="-20000" contrast="40000"/>
                    </a14:imgEffect>
                  </a14:imgLayer>
                </a14:imgProps>
              </a:ext>
              <a:ext uri="{28A0092B-C50C-407E-A947-70E740481C1C}">
                <a14:useLocalDpi xmlns:a14="http://schemas.microsoft.com/office/drawing/2010/main" val="0"/>
              </a:ext>
            </a:extLst>
          </a:blip>
          <a:srcRect l="9459" t="6323" r="7659" b="1443"/>
          <a:stretch/>
        </p:blipFill>
        <p:spPr bwMode="auto">
          <a:xfrm>
            <a:off x="3275856" y="2525658"/>
            <a:ext cx="2571746" cy="2203885"/>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a:extLst>
            <a:ext uri="{909E8E84-426E-40dd-AFC4-6F175D3DCCD1}">
              <a14:hiddenFill xmlns:a14="http://schemas.microsoft.com/office/drawing/2010/main">
                <a:solidFill>
                  <a:srgbClr val="FFFFFF"/>
                </a:solidFill>
              </a14:hiddenFill>
            </a:ext>
          </a:extLst>
        </p:spPr>
      </p:pic>
      <p:sp>
        <p:nvSpPr>
          <p:cNvPr id="2" name="Rounded Rectangle 1"/>
          <p:cNvSpPr/>
          <p:nvPr/>
        </p:nvSpPr>
        <p:spPr bwMode="auto">
          <a:xfrm>
            <a:off x="467544" y="2501631"/>
            <a:ext cx="1728192" cy="774383"/>
          </a:xfrm>
          <a:prstGeom prst="roundRect">
            <a:avLst>
              <a:gd name="adj" fmla="val 9208"/>
            </a:avLst>
          </a:prstGeom>
          <a:ln>
            <a:solidFill>
              <a:schemeClr val="tx1">
                <a:lumMod val="75000"/>
                <a:lumOff val="25000"/>
              </a:schemeClr>
            </a:solidFill>
          </a:ln>
          <a:extLst/>
        </p:spPr>
        <p:style>
          <a:lnRef idx="1">
            <a:schemeClr val="accent3"/>
          </a:lnRef>
          <a:fillRef idx="3">
            <a:schemeClr val="accent3"/>
          </a:fillRef>
          <a:effectRef idx="2">
            <a:schemeClr val="accent3"/>
          </a:effectRef>
          <a:fontRef idx="minor">
            <a:schemeClr val="lt1"/>
          </a:fontRef>
        </p:style>
        <p:txBody>
          <a:bodyPr wrap="square" rtlCol="0">
            <a:spAutoFit/>
          </a:bodyPr>
          <a:lstStyle/>
          <a:p>
            <a:r>
              <a:rPr lang="en-US" sz="1400" b="1" dirty="0">
                <a:solidFill>
                  <a:schemeClr val="tx1"/>
                </a:solidFill>
                <a:cs typeface="Arial"/>
              </a:rPr>
              <a:t>Excel file</a:t>
            </a:r>
            <a:r>
              <a:rPr lang="en-US" sz="1400" dirty="0">
                <a:solidFill>
                  <a:schemeClr val="tx1"/>
                </a:solidFill>
                <a:cs typeface="Arial"/>
              </a:rPr>
              <a:t>, </a:t>
            </a:r>
          </a:p>
          <a:p>
            <a:r>
              <a:rPr lang="en-US" sz="1400" dirty="0">
                <a:solidFill>
                  <a:schemeClr val="tx1"/>
                </a:solidFill>
                <a:cs typeface="Arial"/>
              </a:rPr>
              <a:t>Cable list or </a:t>
            </a:r>
          </a:p>
          <a:p>
            <a:r>
              <a:rPr lang="en-US" sz="1400" dirty="0" err="1">
                <a:solidFill>
                  <a:schemeClr val="tx1"/>
                </a:solidFill>
                <a:cs typeface="Arial"/>
              </a:rPr>
              <a:t>Prel</a:t>
            </a:r>
            <a:r>
              <a:rPr lang="en-US" sz="1400" dirty="0">
                <a:solidFill>
                  <a:schemeClr val="tx1"/>
                </a:solidFill>
                <a:cs typeface="Arial"/>
              </a:rPr>
              <a:t> </a:t>
            </a:r>
            <a:r>
              <a:rPr lang="en-US" sz="1400" dirty="0" smtClean="0">
                <a:solidFill>
                  <a:schemeClr val="tx1"/>
                </a:solidFill>
                <a:cs typeface="Arial"/>
              </a:rPr>
              <a:t>estimations</a:t>
            </a:r>
            <a:endParaRPr lang="en-US" sz="1400" b="1" dirty="0">
              <a:latin typeface="Arial"/>
              <a:ea typeface="+mn-ea"/>
              <a:cs typeface="Arial"/>
            </a:endParaRPr>
          </a:p>
        </p:txBody>
      </p:sp>
      <p:sp>
        <p:nvSpPr>
          <p:cNvPr id="17" name="Rounded Rectangle 16"/>
          <p:cNvSpPr/>
          <p:nvPr/>
        </p:nvSpPr>
        <p:spPr bwMode="auto">
          <a:xfrm>
            <a:off x="467544" y="3356992"/>
            <a:ext cx="1728192" cy="817245"/>
          </a:xfrm>
          <a:prstGeom prst="roundRect">
            <a:avLst>
              <a:gd name="adj" fmla="val 8275"/>
            </a:avLst>
          </a:prstGeom>
          <a:ln>
            <a:solidFill>
              <a:schemeClr val="tx1">
                <a:lumMod val="75000"/>
                <a:lumOff val="25000"/>
              </a:schemeClr>
            </a:solidFill>
          </a:ln>
          <a:extLst/>
        </p:spPr>
        <p:style>
          <a:lnRef idx="1">
            <a:schemeClr val="accent3"/>
          </a:lnRef>
          <a:fillRef idx="3">
            <a:schemeClr val="accent3"/>
          </a:fillRef>
          <a:effectRef idx="2">
            <a:schemeClr val="accent3"/>
          </a:effectRef>
          <a:fontRef idx="minor">
            <a:schemeClr val="lt1"/>
          </a:fontRef>
        </p:style>
        <p:txBody>
          <a:bodyPr wrap="square" rtlCol="0">
            <a:spAutoFit/>
          </a:bodyPr>
          <a:lstStyle/>
          <a:p>
            <a:r>
              <a:rPr lang="en-US" sz="1400" b="1" dirty="0">
                <a:solidFill>
                  <a:schemeClr val="tx1"/>
                </a:solidFill>
                <a:latin typeface="+mn-lt"/>
                <a:ea typeface="+mn-ea"/>
                <a:cs typeface="Arial"/>
              </a:rPr>
              <a:t>Transit demands</a:t>
            </a:r>
          </a:p>
          <a:p>
            <a:r>
              <a:rPr lang="en-US" sz="1400" b="1" dirty="0">
                <a:solidFill>
                  <a:schemeClr val="tx1"/>
                </a:solidFill>
                <a:latin typeface="+mn-lt"/>
                <a:ea typeface="+mn-ea"/>
                <a:cs typeface="Arial"/>
              </a:rPr>
              <a:t>Fire </a:t>
            </a:r>
            <a:r>
              <a:rPr lang="en-US" sz="1400" b="1" dirty="0" err="1">
                <a:solidFill>
                  <a:schemeClr val="tx1"/>
                </a:solidFill>
                <a:latin typeface="+mn-lt"/>
                <a:ea typeface="+mn-ea"/>
                <a:cs typeface="Arial"/>
              </a:rPr>
              <a:t>resistans</a:t>
            </a:r>
            <a:r>
              <a:rPr lang="en-US" sz="1400" b="1" dirty="0">
                <a:solidFill>
                  <a:schemeClr val="tx1"/>
                </a:solidFill>
                <a:latin typeface="+mn-lt"/>
                <a:ea typeface="+mn-ea"/>
                <a:cs typeface="Arial"/>
              </a:rPr>
              <a:t> IP EMC, Cert </a:t>
            </a:r>
            <a:r>
              <a:rPr lang="en-US" sz="1400" b="1" dirty="0" err="1" smtClean="0">
                <a:solidFill>
                  <a:schemeClr val="tx1"/>
                </a:solidFill>
                <a:latin typeface="+mn-lt"/>
                <a:ea typeface="+mn-ea"/>
                <a:cs typeface="Arial"/>
              </a:rPr>
              <a:t>etc</a:t>
            </a:r>
            <a:endParaRPr lang="en-US" sz="1400" b="1" dirty="0">
              <a:solidFill>
                <a:schemeClr val="tx1"/>
              </a:solidFill>
              <a:latin typeface="+mn-lt"/>
              <a:ea typeface="+mn-ea"/>
              <a:cs typeface="Arial"/>
            </a:endParaRPr>
          </a:p>
        </p:txBody>
      </p:sp>
      <p:sp>
        <p:nvSpPr>
          <p:cNvPr id="18" name="Rounded Rectangle 17"/>
          <p:cNvSpPr/>
          <p:nvPr/>
        </p:nvSpPr>
        <p:spPr bwMode="auto">
          <a:xfrm>
            <a:off x="467544" y="4293096"/>
            <a:ext cx="1728192" cy="1293971"/>
          </a:xfrm>
          <a:prstGeom prst="roundRect">
            <a:avLst>
              <a:gd name="adj" fmla="val 6067"/>
            </a:avLst>
          </a:prstGeom>
          <a:ln>
            <a:solidFill>
              <a:schemeClr val="tx1">
                <a:lumMod val="75000"/>
                <a:lumOff val="25000"/>
              </a:schemeClr>
            </a:solidFill>
          </a:ln>
          <a:extLst/>
        </p:spPr>
        <p:style>
          <a:lnRef idx="1">
            <a:schemeClr val="accent3"/>
          </a:lnRef>
          <a:fillRef idx="3">
            <a:schemeClr val="accent3"/>
          </a:fillRef>
          <a:effectRef idx="2">
            <a:schemeClr val="accent3"/>
          </a:effectRef>
          <a:fontRef idx="minor">
            <a:schemeClr val="lt1"/>
          </a:fontRef>
        </p:style>
        <p:txBody>
          <a:bodyPr wrap="square" rtlCol="0">
            <a:spAutoFit/>
          </a:bodyPr>
          <a:lstStyle/>
          <a:p>
            <a:r>
              <a:rPr lang="en-US" sz="1400" b="1" dirty="0">
                <a:solidFill>
                  <a:schemeClr val="tx1"/>
                </a:solidFill>
                <a:cs typeface="Arial"/>
              </a:rPr>
              <a:t>Mounting preference, </a:t>
            </a:r>
          </a:p>
          <a:p>
            <a:r>
              <a:rPr lang="en-US" sz="1400" dirty="0">
                <a:solidFill>
                  <a:schemeClr val="tx1"/>
                </a:solidFill>
                <a:cs typeface="Arial"/>
              </a:rPr>
              <a:t>Sometimes needs to match an existing hole</a:t>
            </a:r>
          </a:p>
        </p:txBody>
      </p:sp>
      <p:sp>
        <p:nvSpPr>
          <p:cNvPr id="19" name="Rounded Rectangle 18"/>
          <p:cNvSpPr/>
          <p:nvPr/>
        </p:nvSpPr>
        <p:spPr bwMode="auto">
          <a:xfrm>
            <a:off x="3434348" y="2492896"/>
            <a:ext cx="1904940" cy="548521"/>
          </a:xfrm>
          <a:prstGeom prst="roundRect">
            <a:avLst>
              <a:gd name="adj" fmla="val 9208"/>
            </a:avLst>
          </a:prstGeom>
          <a:ln>
            <a:solidFill>
              <a:schemeClr val="tx1">
                <a:lumMod val="75000"/>
                <a:lumOff val="25000"/>
              </a:schemeClr>
            </a:solidFill>
          </a:ln>
          <a:extLst/>
        </p:spPr>
        <p:style>
          <a:lnRef idx="1">
            <a:schemeClr val="accent3"/>
          </a:lnRef>
          <a:fillRef idx="3">
            <a:schemeClr val="accent3"/>
          </a:fillRef>
          <a:effectRef idx="2">
            <a:schemeClr val="accent3"/>
          </a:effectRef>
          <a:fontRef idx="minor">
            <a:schemeClr val="lt1"/>
          </a:fontRef>
        </p:style>
        <p:txBody>
          <a:bodyPr wrap="square" rtlCol="0">
            <a:spAutoFit/>
          </a:bodyPr>
          <a:lstStyle/>
          <a:p>
            <a:r>
              <a:rPr lang="en-US" sz="1400" b="1" dirty="0">
                <a:solidFill>
                  <a:schemeClr val="tx1"/>
                </a:solidFill>
                <a:cs typeface="Arial"/>
              </a:rPr>
              <a:t>2D transit </a:t>
            </a:r>
            <a:r>
              <a:rPr lang="en-US" sz="1400" b="1" dirty="0" smtClean="0">
                <a:solidFill>
                  <a:schemeClr val="tx1"/>
                </a:solidFill>
                <a:cs typeface="Arial"/>
              </a:rPr>
              <a:t>drawings</a:t>
            </a:r>
            <a:endParaRPr lang="en-US" sz="1400" b="1" dirty="0">
              <a:solidFill>
                <a:schemeClr val="tx1"/>
              </a:solidFill>
              <a:cs typeface="Arial"/>
            </a:endParaRPr>
          </a:p>
          <a:p>
            <a:r>
              <a:rPr lang="en-US" sz="1400" dirty="0">
                <a:solidFill>
                  <a:schemeClr val="tx1"/>
                </a:solidFill>
                <a:cs typeface="Arial"/>
              </a:rPr>
              <a:t>in DXF and PDF</a:t>
            </a:r>
          </a:p>
        </p:txBody>
      </p:sp>
      <p:sp>
        <p:nvSpPr>
          <p:cNvPr id="20" name="Rounded Rectangle 19"/>
          <p:cNvSpPr/>
          <p:nvPr/>
        </p:nvSpPr>
        <p:spPr bwMode="auto">
          <a:xfrm>
            <a:off x="3434348" y="3158175"/>
            <a:ext cx="1904940" cy="322659"/>
          </a:xfrm>
          <a:prstGeom prst="roundRect">
            <a:avLst>
              <a:gd name="adj" fmla="val 9208"/>
            </a:avLst>
          </a:prstGeom>
          <a:ln>
            <a:solidFill>
              <a:schemeClr val="tx1">
                <a:lumMod val="75000"/>
                <a:lumOff val="25000"/>
              </a:schemeClr>
            </a:solidFill>
          </a:ln>
          <a:extLst/>
        </p:spPr>
        <p:style>
          <a:lnRef idx="1">
            <a:schemeClr val="accent3"/>
          </a:lnRef>
          <a:fillRef idx="3">
            <a:schemeClr val="accent3"/>
          </a:fillRef>
          <a:effectRef idx="2">
            <a:schemeClr val="accent3"/>
          </a:effectRef>
          <a:fontRef idx="minor">
            <a:schemeClr val="lt1"/>
          </a:fontRef>
        </p:style>
        <p:txBody>
          <a:bodyPr wrap="square" rtlCol="0">
            <a:spAutoFit/>
          </a:bodyPr>
          <a:lstStyle/>
          <a:p>
            <a:r>
              <a:rPr lang="en-US" sz="1400" b="1" dirty="0">
                <a:solidFill>
                  <a:schemeClr val="tx1"/>
                </a:solidFill>
                <a:cs typeface="Arial"/>
              </a:rPr>
              <a:t>3D model of frame</a:t>
            </a:r>
            <a:endParaRPr lang="en-US" sz="1400" dirty="0">
              <a:solidFill>
                <a:schemeClr val="tx1"/>
              </a:solidFill>
              <a:cs typeface="Arial"/>
            </a:endParaRPr>
          </a:p>
        </p:txBody>
      </p:sp>
      <p:sp>
        <p:nvSpPr>
          <p:cNvPr id="21" name="Rounded Rectangle 20"/>
          <p:cNvSpPr/>
          <p:nvPr/>
        </p:nvSpPr>
        <p:spPr bwMode="auto">
          <a:xfrm>
            <a:off x="3434348" y="3647591"/>
            <a:ext cx="1904940" cy="1000244"/>
          </a:xfrm>
          <a:prstGeom prst="roundRect">
            <a:avLst>
              <a:gd name="adj" fmla="val 9208"/>
            </a:avLst>
          </a:prstGeom>
          <a:ln>
            <a:solidFill>
              <a:schemeClr val="tx1">
                <a:lumMod val="75000"/>
                <a:lumOff val="25000"/>
              </a:schemeClr>
            </a:solidFill>
          </a:ln>
          <a:extLst/>
        </p:spPr>
        <p:style>
          <a:lnRef idx="1">
            <a:schemeClr val="accent3"/>
          </a:lnRef>
          <a:fillRef idx="3">
            <a:schemeClr val="accent3"/>
          </a:fillRef>
          <a:effectRef idx="2">
            <a:schemeClr val="accent3"/>
          </a:effectRef>
          <a:fontRef idx="minor">
            <a:schemeClr val="lt1"/>
          </a:fontRef>
        </p:style>
        <p:txBody>
          <a:bodyPr wrap="square" rtlCol="0">
            <a:spAutoFit/>
          </a:bodyPr>
          <a:lstStyle/>
          <a:p>
            <a:r>
              <a:rPr lang="en-US" sz="1400" b="1" dirty="0">
                <a:solidFill>
                  <a:schemeClr val="tx1"/>
                </a:solidFill>
                <a:cs typeface="Arial"/>
              </a:rPr>
              <a:t>Excel files</a:t>
            </a:r>
            <a:r>
              <a:rPr lang="en-US" sz="1400" dirty="0">
                <a:solidFill>
                  <a:schemeClr val="tx1"/>
                </a:solidFill>
                <a:cs typeface="Arial"/>
              </a:rPr>
              <a:t>, </a:t>
            </a:r>
          </a:p>
          <a:p>
            <a:r>
              <a:rPr lang="en-US" sz="1400" dirty="0">
                <a:solidFill>
                  <a:schemeClr val="tx1"/>
                </a:solidFill>
                <a:cs typeface="Arial"/>
              </a:rPr>
              <a:t>BOM, both for printing and straight lists</a:t>
            </a:r>
          </a:p>
        </p:txBody>
      </p:sp>
      <p:sp>
        <p:nvSpPr>
          <p:cNvPr id="22" name="Rounded Rectangle 21"/>
          <p:cNvSpPr/>
          <p:nvPr/>
        </p:nvSpPr>
        <p:spPr bwMode="auto">
          <a:xfrm>
            <a:off x="3434348" y="4804253"/>
            <a:ext cx="1904940" cy="548521"/>
          </a:xfrm>
          <a:prstGeom prst="roundRect">
            <a:avLst>
              <a:gd name="adj" fmla="val 9208"/>
            </a:avLst>
          </a:prstGeom>
          <a:ln>
            <a:solidFill>
              <a:schemeClr val="tx1">
                <a:lumMod val="75000"/>
                <a:lumOff val="25000"/>
              </a:schemeClr>
            </a:solidFill>
          </a:ln>
          <a:extLst/>
        </p:spPr>
        <p:style>
          <a:lnRef idx="1">
            <a:schemeClr val="accent3"/>
          </a:lnRef>
          <a:fillRef idx="3">
            <a:schemeClr val="accent3"/>
          </a:fillRef>
          <a:effectRef idx="2">
            <a:schemeClr val="accent3"/>
          </a:effectRef>
          <a:fontRef idx="minor">
            <a:schemeClr val="lt1"/>
          </a:fontRef>
        </p:style>
        <p:txBody>
          <a:bodyPr wrap="square" rtlCol="0">
            <a:spAutoFit/>
          </a:bodyPr>
          <a:lstStyle/>
          <a:p>
            <a:r>
              <a:rPr lang="en-US" sz="1400" b="1" dirty="0">
                <a:solidFill>
                  <a:schemeClr val="tx1"/>
                </a:solidFill>
                <a:cs typeface="Arial"/>
              </a:rPr>
              <a:t>Installation Instructions</a:t>
            </a:r>
            <a:endParaRPr lang="en-US" sz="1400" dirty="0">
              <a:solidFill>
                <a:schemeClr val="tx1"/>
              </a:solidFill>
              <a:cs typeface="Arial"/>
            </a:endParaRPr>
          </a:p>
        </p:txBody>
      </p:sp>
      <p:pic>
        <p:nvPicPr>
          <p:cNvPr id="23"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63888" y="2060848"/>
            <a:ext cx="1835696" cy="3490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649437748"/>
      </p:ext>
    </p:extLst>
  </p:cSld>
  <p:clrMapOvr>
    <a:overrideClrMapping bg1="lt1" tx1="dk1" bg2="lt2" tx2="dk2" accent1="accent1" accent2="accent2" accent3="accent3" accent4="accent4" accent5="accent5" accent6="accent6" hlink="hlink" folHlink="folHlink"/>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0"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fade">
                                      <p:cBhvr>
                                        <p:cTn id="19" dur="500"/>
                                        <p:tgtEl>
                                          <p:spTgt spid="1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fade">
                                      <p:cBhvr>
                                        <p:cTn id="22" dur="500"/>
                                        <p:tgtEl>
                                          <p:spTgt spid="1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fade">
                                      <p:cBhvr>
                                        <p:cTn id="25" dur="500"/>
                                        <p:tgtEl>
                                          <p:spTgt spid="2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fade">
                                      <p:cBhvr>
                                        <p:cTn id="28" dur="500"/>
                                        <p:tgtEl>
                                          <p:spTgt spid="21"/>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childTnLst>
                          </p:cTn>
                        </p:par>
                      </p:childTnLst>
                    </p:cTn>
                  </p:par>
                  <p:par>
                    <p:cTn id="32" fill="hold">
                      <p:stCondLst>
                        <p:cond delay="indefinite"/>
                      </p:stCondLst>
                      <p:childTnLst>
                        <p:par>
                          <p:cTn id="33" fill="hold">
                            <p:stCondLst>
                              <p:cond delay="0"/>
                            </p:stCondLst>
                            <p:childTnLst>
                              <p:par>
                                <p:cTn id="34" presetID="37" presetClass="path" presetSubtype="0" accel="50000" decel="50000" fill="hold" grpId="1" nodeType="clickEffect">
                                  <p:stCondLst>
                                    <p:cond delay="0"/>
                                  </p:stCondLst>
                                  <p:childTnLst>
                                    <p:animMotion origin="layout" path="M 2.5E-6 -2.22222E-6 L 0.09618 0.04005 C 0.11632 0.04908 0.14653 0.05394 0.17778 0.05394 C 0.21371 0.05394 0.24236 0.04908 0.2625 0.04005 L 0.35885 -2.22222E-6 " pathEditMode="relative" rAng="0" ptsTypes="FffFF">
                                      <p:cBhvr>
                                        <p:cTn id="35" dur="1500" fill="hold"/>
                                        <p:tgtEl>
                                          <p:spTgt spid="19"/>
                                        </p:tgtEl>
                                        <p:attrNameLst>
                                          <p:attrName>ppt_x</p:attrName>
                                          <p:attrName>ppt_y</p:attrName>
                                        </p:attrNameLst>
                                      </p:cBhvr>
                                      <p:rCtr x="17934" y="2685"/>
                                    </p:animMotion>
                                  </p:childTnLst>
                                </p:cTn>
                              </p:par>
                              <p:par>
                                <p:cTn id="36" presetID="37" presetClass="path" presetSubtype="0" accel="50000" decel="50000" fill="hold" grpId="1" nodeType="withEffect">
                                  <p:stCondLst>
                                    <p:cond delay="0"/>
                                  </p:stCondLst>
                                  <p:childTnLst>
                                    <p:animMotion origin="layout" path="M 2.5E-6 2.22222E-6 L 0.09618 0.04004 C 0.11614 0.04907 0.14635 0.05393 0.17778 0.05393 C 0.21354 0.05393 0.24236 0.04907 0.26232 0.04004 L 0.35885 2.22222E-6 " pathEditMode="relative" rAng="0" ptsTypes="FffFF">
                                      <p:cBhvr>
                                        <p:cTn id="37" dur="1500" fill="hold"/>
                                        <p:tgtEl>
                                          <p:spTgt spid="20"/>
                                        </p:tgtEl>
                                        <p:attrNameLst>
                                          <p:attrName>ppt_x</p:attrName>
                                          <p:attrName>ppt_y</p:attrName>
                                        </p:attrNameLst>
                                      </p:cBhvr>
                                      <p:rCtr x="17934" y="2685"/>
                                    </p:animMotion>
                                  </p:childTnLst>
                                </p:cTn>
                              </p:par>
                              <p:par>
                                <p:cTn id="38" presetID="37" presetClass="path" presetSubtype="0" accel="50000" decel="50000" fill="hold" grpId="1" nodeType="withEffect">
                                  <p:stCondLst>
                                    <p:cond delay="0"/>
                                  </p:stCondLst>
                                  <p:childTnLst>
                                    <p:animMotion origin="layout" path="M 2.5E-6 -1.11111E-6 L 0.09618 0.04005 C 0.11632 0.04908 0.14653 0.05394 0.17778 0.05394 C 0.21371 0.05394 0.24236 0.04908 0.2625 0.04005 L 0.35885 -1.11111E-6 " pathEditMode="relative" rAng="0" ptsTypes="FffFF">
                                      <p:cBhvr>
                                        <p:cTn id="39" dur="1500" fill="hold"/>
                                        <p:tgtEl>
                                          <p:spTgt spid="21"/>
                                        </p:tgtEl>
                                        <p:attrNameLst>
                                          <p:attrName>ppt_x</p:attrName>
                                          <p:attrName>ppt_y</p:attrName>
                                        </p:attrNameLst>
                                      </p:cBhvr>
                                      <p:rCtr x="17934" y="2685"/>
                                    </p:animMotion>
                                  </p:childTnLst>
                                </p:cTn>
                              </p:par>
                              <p:par>
                                <p:cTn id="40" presetID="37" presetClass="path" presetSubtype="0" accel="50000" decel="50000" fill="hold" grpId="1" nodeType="withEffect">
                                  <p:stCondLst>
                                    <p:cond delay="0"/>
                                  </p:stCondLst>
                                  <p:childTnLst>
                                    <p:animMotion origin="layout" path="M 2.5E-6 7.40741E-7 L 0.09618 0.04005 C 0.11632 0.04907 0.14653 0.05393 0.17778 0.05393 C 0.21371 0.05393 0.24236 0.04907 0.2625 0.04005 L 0.35885 7.40741E-7 " pathEditMode="relative" rAng="0" ptsTypes="FffFF">
                                      <p:cBhvr>
                                        <p:cTn id="41" dur="1500" fill="hold"/>
                                        <p:tgtEl>
                                          <p:spTgt spid="22"/>
                                        </p:tgtEl>
                                        <p:attrNameLst>
                                          <p:attrName>ppt_x</p:attrName>
                                          <p:attrName>ppt_y</p:attrName>
                                        </p:attrNameLst>
                                      </p:cBhvr>
                                      <p:rCtr x="17934" y="2685"/>
                                    </p:animMotion>
                                  </p:childTnLst>
                                </p:cTn>
                              </p:par>
                              <p:par>
                                <p:cTn id="42" presetID="37" presetClass="path" presetSubtype="0" accel="50000" decel="50000" fill="hold" grpId="1" nodeType="withEffect">
                                  <p:stCondLst>
                                    <p:cond delay="0"/>
                                  </p:stCondLst>
                                  <p:childTnLst>
                                    <p:animMotion origin="layout" path="M 2.5E-6 -3.7037E-6 L 0.09271 0.04005 C 0.11215 0.04908 0.14132 0.05394 0.17153 0.05394 C 0.20625 0.05394 0.23385 0.04908 0.2533 0.04005 L 0.34635 -3.7037E-6 " pathEditMode="relative" rAng="0" ptsTypes="FffFF">
                                      <p:cBhvr>
                                        <p:cTn id="43" dur="1500" fill="hold"/>
                                        <p:tgtEl>
                                          <p:spTgt spid="15"/>
                                        </p:tgtEl>
                                        <p:attrNameLst>
                                          <p:attrName>ppt_x</p:attrName>
                                          <p:attrName>ppt_y</p:attrName>
                                        </p:attrNameLst>
                                      </p:cBhvr>
                                      <p:rCtr x="17309" y="2685"/>
                                    </p:animMotion>
                                  </p:childTnLst>
                                </p:cTn>
                              </p:par>
                              <p:par>
                                <p:cTn id="44" presetID="1" presetClass="entr" presetSubtype="0" fill="hold" grpId="0" nodeType="withEffect">
                                  <p:stCondLst>
                                    <p:cond delay="2000"/>
                                  </p:stCondLst>
                                  <p:childTnLst>
                                    <p:set>
                                      <p:cBhvr>
                                        <p:cTn id="45" dur="1" fill="hold">
                                          <p:stCondLst>
                                            <p:cond delay="0"/>
                                          </p:stCondLst>
                                        </p:cTn>
                                        <p:tgtEl>
                                          <p:spTgt spid="9"/>
                                        </p:tgtEl>
                                        <p:attrNameLst>
                                          <p:attrName>style.visibility</p:attrName>
                                        </p:attrNameLst>
                                      </p:cBhvr>
                                      <p:to>
                                        <p:strVal val="visible"/>
                                      </p:to>
                                    </p:set>
                                  </p:childTnLst>
                                </p:cTn>
                              </p:par>
                              <p:par>
                                <p:cTn id="46" presetID="42" presetClass="entr" presetSubtype="0" fill="hold" nodeType="withEffect">
                                  <p:stCondLst>
                                    <p:cond delay="2000"/>
                                  </p:stCondLst>
                                  <p:childTnLst>
                                    <p:set>
                                      <p:cBhvr>
                                        <p:cTn id="47" dur="1" fill="hold">
                                          <p:stCondLst>
                                            <p:cond delay="0"/>
                                          </p:stCondLst>
                                        </p:cTn>
                                        <p:tgtEl>
                                          <p:spTgt spid="16"/>
                                        </p:tgtEl>
                                        <p:attrNameLst>
                                          <p:attrName>style.visibility</p:attrName>
                                        </p:attrNameLst>
                                      </p:cBhvr>
                                      <p:to>
                                        <p:strVal val="visible"/>
                                      </p:to>
                                    </p:set>
                                    <p:animEffect transition="in" filter="fade">
                                      <p:cBhvr>
                                        <p:cTn id="48" dur="800"/>
                                        <p:tgtEl>
                                          <p:spTgt spid="16"/>
                                        </p:tgtEl>
                                      </p:cBhvr>
                                    </p:animEffect>
                                    <p:anim calcmode="lin" valueType="num">
                                      <p:cBhvr>
                                        <p:cTn id="49" dur="800" fill="hold"/>
                                        <p:tgtEl>
                                          <p:spTgt spid="16"/>
                                        </p:tgtEl>
                                        <p:attrNameLst>
                                          <p:attrName>ppt_x</p:attrName>
                                        </p:attrNameLst>
                                      </p:cBhvr>
                                      <p:tavLst>
                                        <p:tav tm="0">
                                          <p:val>
                                            <p:strVal val="#ppt_x"/>
                                          </p:val>
                                        </p:tav>
                                        <p:tav tm="100000">
                                          <p:val>
                                            <p:strVal val="#ppt_x"/>
                                          </p:val>
                                        </p:tav>
                                      </p:tavLst>
                                    </p:anim>
                                    <p:anim calcmode="lin" valueType="num">
                                      <p:cBhvr>
                                        <p:cTn id="50" dur="800" fill="hold"/>
                                        <p:tgtEl>
                                          <p:spTgt spid="16"/>
                                        </p:tgtEl>
                                        <p:attrNameLst>
                                          <p:attrName>ppt_y</p:attrName>
                                        </p:attrNameLst>
                                      </p:cBhvr>
                                      <p:tavLst>
                                        <p:tav tm="0">
                                          <p:val>
                                            <p:strVal val="#ppt_y+.1"/>
                                          </p:val>
                                        </p:tav>
                                        <p:tav tm="100000">
                                          <p:val>
                                            <p:strVal val="#ppt_y"/>
                                          </p:val>
                                        </p:tav>
                                      </p:tavLst>
                                    </p:anim>
                                  </p:childTnLst>
                                </p:cTn>
                              </p:par>
                              <p:par>
                                <p:cTn id="51" presetID="42" presetClass="entr" presetSubtype="0" fill="hold" nodeType="withEffect">
                                  <p:stCondLst>
                                    <p:cond delay="2000"/>
                                  </p:stCondLst>
                                  <p:childTnLst>
                                    <p:set>
                                      <p:cBhvr>
                                        <p:cTn id="52" dur="1" fill="hold">
                                          <p:stCondLst>
                                            <p:cond delay="0"/>
                                          </p:stCondLst>
                                        </p:cTn>
                                        <p:tgtEl>
                                          <p:spTgt spid="23"/>
                                        </p:tgtEl>
                                        <p:attrNameLst>
                                          <p:attrName>style.visibility</p:attrName>
                                        </p:attrNameLst>
                                      </p:cBhvr>
                                      <p:to>
                                        <p:strVal val="visible"/>
                                      </p:to>
                                    </p:set>
                                    <p:animEffect transition="in" filter="fade">
                                      <p:cBhvr>
                                        <p:cTn id="53" dur="800"/>
                                        <p:tgtEl>
                                          <p:spTgt spid="23"/>
                                        </p:tgtEl>
                                      </p:cBhvr>
                                    </p:animEffect>
                                    <p:anim calcmode="lin" valueType="num">
                                      <p:cBhvr>
                                        <p:cTn id="54" dur="800" fill="hold"/>
                                        <p:tgtEl>
                                          <p:spTgt spid="23"/>
                                        </p:tgtEl>
                                        <p:attrNameLst>
                                          <p:attrName>ppt_x</p:attrName>
                                        </p:attrNameLst>
                                      </p:cBhvr>
                                      <p:tavLst>
                                        <p:tav tm="0">
                                          <p:val>
                                            <p:strVal val="#ppt_x"/>
                                          </p:val>
                                        </p:tav>
                                        <p:tav tm="100000">
                                          <p:val>
                                            <p:strVal val="#ppt_x"/>
                                          </p:val>
                                        </p:tav>
                                      </p:tavLst>
                                    </p:anim>
                                    <p:anim calcmode="lin" valueType="num">
                                      <p:cBhvr>
                                        <p:cTn id="55" dur="8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8" grpId="0" animBg="1"/>
      <p:bldP spid="9" grpId="0" animBg="1"/>
      <p:bldP spid="15" grpId="0"/>
      <p:bldP spid="15" grpId="1"/>
      <p:bldP spid="2" grpId="0" animBg="1"/>
      <p:bldP spid="17" grpId="0" animBg="1"/>
      <p:bldP spid="18" grpId="0" animBg="1"/>
      <p:bldP spid="19" grpId="0" animBg="1"/>
      <p:bldP spid="19" grpId="1" animBg="1"/>
      <p:bldP spid="20" grpId="0" animBg="1"/>
      <p:bldP spid="20" grpId="1" animBg="1"/>
      <p:bldP spid="21" grpId="0" animBg="1"/>
      <p:bldP spid="21" grpId="1" animBg="1"/>
      <p:bldP spid="22" grpId="0" animBg="1"/>
      <p:bldP spid="22"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5536" y="980728"/>
            <a:ext cx="7920880" cy="4343400"/>
          </a:xfrm>
        </p:spPr>
        <p:txBody>
          <a:bodyPr/>
          <a:lstStyle/>
          <a:p>
            <a:pPr marL="0" indent="0">
              <a:buNone/>
            </a:pPr>
            <a:r>
              <a:rPr lang="sv-SE" sz="2800" dirty="0" err="1" smtClean="0">
                <a:latin typeface="Calibri" pitchFamily="34" charset="0"/>
              </a:rPr>
              <a:t>Key</a:t>
            </a:r>
            <a:r>
              <a:rPr lang="sv-SE" sz="2800" dirty="0" smtClean="0">
                <a:latin typeface="Calibri" pitchFamily="34" charset="0"/>
              </a:rPr>
              <a:t> </a:t>
            </a:r>
            <a:r>
              <a:rPr lang="sv-SE" sz="2800" dirty="0" err="1" smtClean="0">
                <a:latin typeface="Calibri" pitchFamily="34" charset="0"/>
              </a:rPr>
              <a:t>customer</a:t>
            </a:r>
            <a:r>
              <a:rPr lang="sv-SE" sz="2800" dirty="0" smtClean="0">
                <a:latin typeface="Calibri" pitchFamily="34" charset="0"/>
              </a:rPr>
              <a:t> features</a:t>
            </a:r>
          </a:p>
          <a:p>
            <a:pPr marL="0" indent="0">
              <a:buNone/>
            </a:pPr>
            <a:endParaRPr lang="en-US" sz="1800" dirty="0" smtClean="0"/>
          </a:p>
          <a:p>
            <a:r>
              <a:rPr lang="sv-SE" sz="2400" dirty="0" err="1" smtClean="0">
                <a:latin typeface="Calibri" pitchFamily="34" charset="0"/>
                <a:cs typeface="Calibri" pitchFamily="34" charset="0"/>
              </a:rPr>
              <a:t>We</a:t>
            </a:r>
            <a:r>
              <a:rPr lang="sv-SE" sz="2400" dirty="0" smtClean="0">
                <a:latin typeface="Calibri" pitchFamily="34" charset="0"/>
                <a:cs typeface="Calibri" pitchFamily="34" charset="0"/>
              </a:rPr>
              <a:t> </a:t>
            </a:r>
            <a:r>
              <a:rPr lang="sv-SE" sz="2400" dirty="0" err="1" smtClean="0">
                <a:latin typeface="Calibri" pitchFamily="34" charset="0"/>
                <a:cs typeface="Calibri" pitchFamily="34" charset="0"/>
              </a:rPr>
              <a:t>extend</a:t>
            </a:r>
            <a:r>
              <a:rPr lang="sv-SE" sz="2400" dirty="0" smtClean="0">
                <a:latin typeface="Calibri" pitchFamily="34" charset="0"/>
                <a:cs typeface="Calibri" pitchFamily="34" charset="0"/>
              </a:rPr>
              <a:t> </a:t>
            </a:r>
            <a:r>
              <a:rPr lang="sv-SE" sz="2400" dirty="0" err="1" smtClean="0">
                <a:latin typeface="Calibri" pitchFamily="34" charset="0"/>
                <a:cs typeface="Calibri" pitchFamily="34" charset="0"/>
              </a:rPr>
              <a:t>our</a:t>
            </a:r>
            <a:r>
              <a:rPr lang="sv-SE" sz="2400" dirty="0" smtClean="0">
                <a:latin typeface="Calibri" pitchFamily="34" charset="0"/>
                <a:cs typeface="Calibri" pitchFamily="34" charset="0"/>
              </a:rPr>
              <a:t> email and </a:t>
            </a:r>
            <a:r>
              <a:rPr lang="sv-SE" sz="2400" dirty="0" err="1" smtClean="0">
                <a:latin typeface="Calibri" pitchFamily="34" charset="0"/>
                <a:cs typeface="Calibri" pitchFamily="34" charset="0"/>
              </a:rPr>
              <a:t>phone</a:t>
            </a:r>
            <a:r>
              <a:rPr lang="sv-SE" sz="2400" dirty="0" smtClean="0">
                <a:latin typeface="Calibri" pitchFamily="34" charset="0"/>
                <a:cs typeface="Calibri" pitchFamily="34" charset="0"/>
              </a:rPr>
              <a:t> support </a:t>
            </a:r>
            <a:r>
              <a:rPr lang="sv-SE" sz="2400" dirty="0" err="1" smtClean="0">
                <a:latin typeface="Calibri" pitchFamily="34" charset="0"/>
                <a:cs typeface="Calibri" pitchFamily="34" charset="0"/>
              </a:rPr>
              <a:t>with</a:t>
            </a:r>
            <a:r>
              <a:rPr lang="sv-SE" sz="2400" dirty="0" smtClean="0">
                <a:latin typeface="Calibri" pitchFamily="34" charset="0"/>
                <a:cs typeface="Calibri" pitchFamily="34" charset="0"/>
              </a:rPr>
              <a:t> </a:t>
            </a:r>
            <a:r>
              <a:rPr lang="sv-SE" sz="2400" b="1" dirty="0" smtClean="0">
                <a:latin typeface="Calibri" pitchFamily="34" charset="0"/>
                <a:cs typeface="Calibri" pitchFamily="34" charset="0"/>
              </a:rPr>
              <a:t>Live chat</a:t>
            </a:r>
          </a:p>
          <a:p>
            <a:r>
              <a:rPr lang="sv-SE" sz="2400" dirty="0" err="1" smtClean="0">
                <a:latin typeface="Calibri" pitchFamily="34" charset="0"/>
                <a:cs typeface="Calibri" pitchFamily="34" charset="0"/>
              </a:rPr>
              <a:t>Streamlined</a:t>
            </a:r>
            <a:r>
              <a:rPr lang="sv-SE" sz="2400" dirty="0" smtClean="0">
                <a:latin typeface="Calibri" pitchFamily="34" charset="0"/>
                <a:cs typeface="Calibri" pitchFamily="34" charset="0"/>
              </a:rPr>
              <a:t> </a:t>
            </a:r>
            <a:r>
              <a:rPr lang="sv-SE" sz="2400" dirty="0" err="1" smtClean="0">
                <a:latin typeface="Calibri" pitchFamily="34" charset="0"/>
                <a:cs typeface="Calibri" pitchFamily="34" charset="0"/>
              </a:rPr>
              <a:t>work</a:t>
            </a:r>
            <a:r>
              <a:rPr lang="sv-SE" sz="2400" dirty="0" smtClean="0">
                <a:latin typeface="Calibri" pitchFamily="34" charset="0"/>
                <a:cs typeface="Calibri" pitchFamily="34" charset="0"/>
              </a:rPr>
              <a:t> process</a:t>
            </a:r>
          </a:p>
          <a:p>
            <a:r>
              <a:rPr lang="sv-SE" sz="1600" dirty="0" err="1" smtClean="0">
                <a:latin typeface="Calibri" pitchFamily="34" charset="0"/>
                <a:cs typeface="Calibri" pitchFamily="34" charset="0"/>
              </a:rPr>
              <a:t>Realtime</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editing</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of</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cable</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schedule</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with</a:t>
            </a:r>
            <a:r>
              <a:rPr lang="sv-SE" sz="1600" dirty="0" smtClean="0">
                <a:latin typeface="Calibri" pitchFamily="34" charset="0"/>
                <a:cs typeface="Calibri" pitchFamily="34" charset="0"/>
              </a:rPr>
              <a:t> </a:t>
            </a:r>
            <a:br>
              <a:rPr lang="sv-SE" sz="1600" dirty="0" smtClean="0">
                <a:latin typeface="Calibri" pitchFamily="34" charset="0"/>
                <a:cs typeface="Calibri" pitchFamily="34" charset="0"/>
              </a:rPr>
            </a:br>
            <a:r>
              <a:rPr lang="sv-SE" sz="1600" dirty="0" err="1" smtClean="0">
                <a:latin typeface="Calibri" pitchFamily="34" charset="0"/>
                <a:cs typeface="Calibri" pitchFamily="34" charset="0"/>
              </a:rPr>
              <a:t>paste</a:t>
            </a:r>
            <a:r>
              <a:rPr lang="sv-SE" sz="1600" dirty="0" smtClean="0">
                <a:latin typeface="Calibri" pitchFamily="34" charset="0"/>
                <a:cs typeface="Calibri" pitchFamily="34" charset="0"/>
              </a:rPr>
              <a:t> from </a:t>
            </a:r>
            <a:r>
              <a:rPr lang="sv-SE" sz="1600" dirty="0" err="1" smtClean="0">
                <a:latin typeface="Calibri" pitchFamily="34" charset="0"/>
                <a:cs typeface="Calibri" pitchFamily="34" charset="0"/>
              </a:rPr>
              <a:t>excel</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functionallity</a:t>
            </a:r>
            <a:endParaRPr lang="sv-SE" sz="1600" dirty="0" smtClean="0">
              <a:latin typeface="Calibri" pitchFamily="34" charset="0"/>
              <a:cs typeface="Calibri" pitchFamily="34" charset="0"/>
            </a:endParaRPr>
          </a:p>
          <a:p>
            <a:r>
              <a:rPr lang="sv-SE" sz="1600" dirty="0" smtClean="0">
                <a:latin typeface="Calibri" pitchFamily="34" charset="0"/>
                <a:cs typeface="Calibri" pitchFamily="34" charset="0"/>
              </a:rPr>
              <a:t>Guide </a:t>
            </a:r>
            <a:r>
              <a:rPr lang="sv-SE" sz="1600" dirty="0" err="1" smtClean="0">
                <a:latin typeface="Calibri" pitchFamily="34" charset="0"/>
                <a:cs typeface="Calibri" pitchFamily="34" charset="0"/>
              </a:rPr>
              <a:t>through</a:t>
            </a:r>
            <a:r>
              <a:rPr lang="sv-SE" sz="1600" dirty="0" smtClean="0">
                <a:latin typeface="Calibri" pitchFamily="34" charset="0"/>
                <a:cs typeface="Calibri" pitchFamily="34" charset="0"/>
              </a:rPr>
              <a:t> the </a:t>
            </a:r>
            <a:r>
              <a:rPr lang="sv-SE" sz="1600" dirty="0" err="1" smtClean="0">
                <a:latin typeface="Calibri" pitchFamily="34" charset="0"/>
                <a:cs typeface="Calibri" pitchFamily="34" charset="0"/>
              </a:rPr>
              <a:t>Roxtec</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product</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range</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depending</a:t>
            </a:r>
            <a:r>
              <a:rPr lang="sv-SE" sz="1600" dirty="0" smtClean="0">
                <a:latin typeface="Calibri" pitchFamily="34" charset="0"/>
                <a:cs typeface="Calibri" pitchFamily="34" charset="0"/>
              </a:rPr>
              <a:t> on </a:t>
            </a:r>
            <a:r>
              <a:rPr lang="sv-SE" sz="1600" dirty="0" err="1" smtClean="0">
                <a:latin typeface="Calibri" pitchFamily="34" charset="0"/>
                <a:cs typeface="Calibri" pitchFamily="34" charset="0"/>
              </a:rPr>
              <a:t>cables</a:t>
            </a:r>
            <a:r>
              <a:rPr lang="sv-SE" sz="1600" dirty="0" smtClean="0">
                <a:latin typeface="Calibri" pitchFamily="34" charset="0"/>
                <a:cs typeface="Calibri" pitchFamily="34" charset="0"/>
              </a:rPr>
              <a:t>/pipes</a:t>
            </a:r>
          </a:p>
          <a:p>
            <a:r>
              <a:rPr lang="sv-SE" sz="1600" dirty="0" smtClean="0">
                <a:latin typeface="Calibri" pitchFamily="34" charset="0"/>
                <a:cs typeface="Calibri" pitchFamily="34" charset="0"/>
              </a:rPr>
              <a:t>A </a:t>
            </a:r>
            <a:r>
              <a:rPr lang="sv-SE" sz="1600" dirty="0" err="1" smtClean="0">
                <a:latin typeface="Calibri" pitchFamily="34" charset="0"/>
                <a:cs typeface="Calibri" pitchFamily="34" charset="0"/>
              </a:rPr>
              <a:t>visual</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sizing</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engine</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to</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help</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to</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browse</a:t>
            </a:r>
            <a:r>
              <a:rPr lang="sv-SE" sz="1600" dirty="0" smtClean="0">
                <a:latin typeface="Calibri" pitchFamily="34" charset="0"/>
                <a:cs typeface="Calibri" pitchFamily="34" charset="0"/>
              </a:rPr>
              <a:t> and </a:t>
            </a:r>
            <a:r>
              <a:rPr lang="sv-SE" sz="1600" dirty="0" err="1" smtClean="0">
                <a:latin typeface="Calibri" pitchFamily="34" charset="0"/>
                <a:cs typeface="Calibri" pitchFamily="34" charset="0"/>
              </a:rPr>
              <a:t>size</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our</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products</a:t>
            </a:r>
            <a:r>
              <a:rPr lang="sv-SE" sz="1600" dirty="0" smtClean="0">
                <a:latin typeface="Calibri" pitchFamily="34" charset="0"/>
                <a:cs typeface="Calibri" pitchFamily="34" charset="0"/>
              </a:rPr>
              <a:t>. </a:t>
            </a:r>
          </a:p>
          <a:p>
            <a:r>
              <a:rPr lang="sv-SE" sz="1600" dirty="0" smtClean="0">
                <a:latin typeface="Calibri" pitchFamily="34" charset="0"/>
                <a:cs typeface="Calibri" pitchFamily="34" charset="0"/>
              </a:rPr>
              <a:t>A </a:t>
            </a:r>
            <a:r>
              <a:rPr lang="sv-SE" sz="1600" dirty="0" err="1" smtClean="0">
                <a:latin typeface="Calibri" pitchFamily="34" charset="0"/>
                <a:cs typeface="Calibri" pitchFamily="34" charset="0"/>
              </a:rPr>
              <a:t>visual</a:t>
            </a:r>
            <a:r>
              <a:rPr lang="sv-SE" sz="1600" dirty="0" smtClean="0">
                <a:latin typeface="Calibri" pitchFamily="34" charset="0"/>
                <a:cs typeface="Calibri" pitchFamily="34" charset="0"/>
              </a:rPr>
              <a:t> drag and </a:t>
            </a:r>
            <a:r>
              <a:rPr lang="sv-SE" sz="1600" dirty="0" err="1" smtClean="0">
                <a:latin typeface="Calibri" pitchFamily="34" charset="0"/>
                <a:cs typeface="Calibri" pitchFamily="34" charset="0"/>
              </a:rPr>
              <a:t>drop</a:t>
            </a:r>
            <a:r>
              <a:rPr lang="sv-SE" sz="1600" dirty="0" smtClean="0">
                <a:latin typeface="Calibri" pitchFamily="34" charset="0"/>
                <a:cs typeface="Calibri" pitchFamily="34" charset="0"/>
              </a:rPr>
              <a:t> interface </a:t>
            </a:r>
            <a:r>
              <a:rPr lang="sv-SE" sz="1600" dirty="0" err="1" smtClean="0">
                <a:latin typeface="Calibri" pitchFamily="34" charset="0"/>
                <a:cs typeface="Calibri" pitchFamily="34" charset="0"/>
              </a:rPr>
              <a:t>to</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place</a:t>
            </a:r>
            <a:r>
              <a:rPr lang="sv-SE" sz="1600" dirty="0" smtClean="0">
                <a:latin typeface="Calibri" pitchFamily="34" charset="0"/>
                <a:cs typeface="Calibri" pitchFamily="34" charset="0"/>
              </a:rPr>
              <a:t> the </a:t>
            </a:r>
            <a:r>
              <a:rPr lang="sv-SE" sz="1600" dirty="0" err="1" smtClean="0">
                <a:latin typeface="Calibri" pitchFamily="34" charset="0"/>
                <a:cs typeface="Calibri" pitchFamily="34" charset="0"/>
              </a:rPr>
              <a:t>modules</a:t>
            </a:r>
            <a:r>
              <a:rPr lang="sv-SE" sz="1600" dirty="0" smtClean="0">
                <a:latin typeface="Calibri" pitchFamily="34" charset="0"/>
                <a:cs typeface="Calibri" pitchFamily="34" charset="0"/>
              </a:rPr>
              <a:t> in the </a:t>
            </a:r>
            <a:r>
              <a:rPr lang="sv-SE" sz="1600" dirty="0" err="1" smtClean="0">
                <a:latin typeface="Calibri" pitchFamily="34" charset="0"/>
                <a:cs typeface="Calibri" pitchFamily="34" charset="0"/>
              </a:rPr>
              <a:t>frame</a:t>
            </a:r>
            <a:endParaRPr lang="sv-SE" sz="1600" dirty="0" smtClean="0">
              <a:latin typeface="Calibri" pitchFamily="34" charset="0"/>
              <a:cs typeface="Calibri" pitchFamily="34" charset="0"/>
            </a:endParaRPr>
          </a:p>
          <a:p>
            <a:r>
              <a:rPr lang="sv-SE" sz="1600" dirty="0" err="1" smtClean="0">
                <a:latin typeface="Calibri" pitchFamily="34" charset="0"/>
                <a:cs typeface="Calibri" pitchFamily="34" charset="0"/>
              </a:rPr>
              <a:t>Instant</a:t>
            </a:r>
            <a:r>
              <a:rPr lang="sv-SE" sz="1600" dirty="0" smtClean="0">
                <a:latin typeface="Calibri" pitchFamily="34" charset="0"/>
                <a:cs typeface="Calibri" pitchFamily="34" charset="0"/>
              </a:rPr>
              <a:t> generation </a:t>
            </a:r>
            <a:r>
              <a:rPr lang="sv-SE" sz="1600" dirty="0" err="1" smtClean="0">
                <a:latin typeface="Calibri" pitchFamily="34" charset="0"/>
                <a:cs typeface="Calibri" pitchFamily="34" charset="0"/>
              </a:rPr>
              <a:t>of</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drawings</a:t>
            </a:r>
            <a:r>
              <a:rPr lang="sv-SE" sz="1600" dirty="0" smtClean="0">
                <a:latin typeface="Calibri" pitchFamily="34" charset="0"/>
                <a:cs typeface="Calibri" pitchFamily="34" charset="0"/>
              </a:rPr>
              <a:t> and </a:t>
            </a:r>
            <a:r>
              <a:rPr lang="sv-SE" sz="1600" dirty="0" err="1" smtClean="0">
                <a:latin typeface="Calibri" pitchFamily="34" charset="0"/>
                <a:cs typeface="Calibri" pitchFamily="34" charset="0"/>
              </a:rPr>
              <a:t>other</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related</a:t>
            </a:r>
            <a:r>
              <a:rPr lang="sv-SE" sz="1600" dirty="0" smtClean="0">
                <a:latin typeface="Calibri" pitchFamily="34" charset="0"/>
                <a:cs typeface="Calibri" pitchFamily="34" charset="0"/>
              </a:rPr>
              <a:t> </a:t>
            </a:r>
            <a:r>
              <a:rPr lang="sv-SE" sz="1600" dirty="0" err="1" smtClean="0">
                <a:latin typeface="Calibri" pitchFamily="34" charset="0"/>
                <a:cs typeface="Calibri" pitchFamily="34" charset="0"/>
              </a:rPr>
              <a:t>documents</a:t>
            </a:r>
            <a:r>
              <a:rPr lang="sv-SE" sz="1600" dirty="0" smtClean="0">
                <a:latin typeface="Calibri" pitchFamily="34" charset="0"/>
                <a:cs typeface="Calibri" pitchFamily="34" charset="0"/>
              </a:rPr>
              <a:t>. </a:t>
            </a:r>
          </a:p>
          <a:p>
            <a:r>
              <a:rPr lang="en-US" sz="2400" dirty="0" smtClean="0">
                <a:latin typeface="Calibri" pitchFamily="34" charset="0"/>
                <a:cs typeface="Calibri" pitchFamily="34" charset="0"/>
              </a:rPr>
              <a:t>Zero footprint installation client (SAAS)</a:t>
            </a:r>
          </a:p>
          <a:p>
            <a:r>
              <a:rPr lang="sv-SE" sz="2400" dirty="0" err="1" smtClean="0">
                <a:latin typeface="Calibri" pitchFamily="34" charset="0"/>
                <a:cs typeface="Calibri" pitchFamily="34" charset="0"/>
              </a:rPr>
              <a:t>Easy</a:t>
            </a:r>
            <a:r>
              <a:rPr lang="sv-SE" sz="2400" dirty="0" smtClean="0">
                <a:latin typeface="Calibri" pitchFamily="34" charset="0"/>
                <a:cs typeface="Calibri" pitchFamily="34" charset="0"/>
              </a:rPr>
              <a:t> </a:t>
            </a:r>
            <a:r>
              <a:rPr lang="sv-SE" sz="2400" dirty="0" err="1" smtClean="0">
                <a:latin typeface="Calibri" pitchFamily="34" charset="0"/>
                <a:cs typeface="Calibri" pitchFamily="34" charset="0"/>
              </a:rPr>
              <a:t>collaboration</a:t>
            </a:r>
            <a:r>
              <a:rPr lang="sv-SE" sz="2400" dirty="0" smtClean="0">
                <a:latin typeface="Calibri" pitchFamily="34" charset="0"/>
                <a:cs typeface="Calibri" pitchFamily="34" charset="0"/>
              </a:rPr>
              <a:t> </a:t>
            </a:r>
            <a:r>
              <a:rPr lang="sv-SE" sz="2400" dirty="0" err="1" smtClean="0">
                <a:latin typeface="Calibri" pitchFamily="34" charset="0"/>
                <a:cs typeface="Calibri" pitchFamily="34" charset="0"/>
              </a:rPr>
              <a:t>globally</a:t>
            </a:r>
            <a:endParaRPr lang="sv-SE" sz="2400" dirty="0" smtClean="0">
              <a:latin typeface="Calibri" pitchFamily="34" charset="0"/>
              <a:cs typeface="Calibri" pitchFamily="34" charset="0"/>
            </a:endParaRPr>
          </a:p>
        </p:txBody>
      </p:sp>
    </p:spTree>
    <p:extLst>
      <p:ext uri="{BB962C8B-B14F-4D97-AF65-F5344CB8AC3E}">
        <p14:creationId xmlns:p14="http://schemas.microsoft.com/office/powerpoint/2010/main" val="127421832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
                                            <p:txEl>
                                              <p:pRg st="7" end="7"/>
                                            </p:txEl>
                                          </p:spTgt>
                                        </p:tgtEl>
                                        <p:attrNameLst>
                                          <p:attrName>style.visibility</p:attrName>
                                        </p:attrNameLst>
                                      </p:cBhvr>
                                      <p:to>
                                        <p:strVal val="visible"/>
                                      </p:to>
                                    </p:set>
                                    <p:animEffect transition="in" filter="fade">
                                      <p:cBhvr>
                                        <p:cTn id="34" dur="500"/>
                                        <p:tgtEl>
                                          <p:spTgt spid="3">
                                            <p:txEl>
                                              <p:pRg st="7" end="7"/>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animEffect transition="in" filter="fade">
                                      <p:cBhvr>
                                        <p:cTn id="39" dur="500"/>
                                        <p:tgtEl>
                                          <p:spTgt spid="3">
                                            <p:txEl>
                                              <p:pRg st="8" end="8"/>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5536" y="980728"/>
            <a:ext cx="8136904" cy="4343400"/>
          </a:xfrm>
        </p:spPr>
        <p:txBody>
          <a:bodyPr/>
          <a:lstStyle/>
          <a:p>
            <a:pPr marL="0" indent="0">
              <a:buNone/>
            </a:pPr>
            <a:r>
              <a:rPr lang="en-US" sz="2800" dirty="0" err="1" smtClean="0">
                <a:latin typeface="Calibri" pitchFamily="34" charset="0"/>
              </a:rPr>
              <a:t>Roxtec</a:t>
            </a:r>
            <a:r>
              <a:rPr lang="en-US" sz="2800" dirty="0" smtClean="0">
                <a:latin typeface="Calibri" pitchFamily="34" charset="0"/>
              </a:rPr>
              <a:t> internal key features</a:t>
            </a:r>
          </a:p>
          <a:p>
            <a:pPr marL="0" indent="0">
              <a:buNone/>
            </a:pPr>
            <a:endParaRPr lang="en-US" sz="1800" dirty="0" smtClean="0"/>
          </a:p>
          <a:p>
            <a:r>
              <a:rPr lang="en-US" sz="2400" dirty="0" smtClean="0">
                <a:latin typeface="Calibri" pitchFamily="34" charset="0"/>
                <a:cs typeface="Calibri" pitchFamily="34" charset="0"/>
              </a:rPr>
              <a:t>Complete monitoring of customer usage </a:t>
            </a:r>
          </a:p>
          <a:p>
            <a:r>
              <a:rPr lang="en-US" sz="2400" dirty="0" smtClean="0">
                <a:latin typeface="Calibri" pitchFamily="34" charset="0"/>
                <a:cs typeface="Calibri" pitchFamily="34" charset="0"/>
              </a:rPr>
              <a:t>Easy collaboration</a:t>
            </a:r>
          </a:p>
          <a:p>
            <a:r>
              <a:rPr lang="en-US" sz="2400" dirty="0" smtClean="0">
                <a:latin typeface="Calibri" pitchFamily="34" charset="0"/>
                <a:cs typeface="Calibri" pitchFamily="34" charset="0"/>
              </a:rPr>
              <a:t>Addition of new products get implemented in real time to all users. </a:t>
            </a:r>
          </a:p>
          <a:p>
            <a:r>
              <a:rPr lang="en-US" sz="2400" dirty="0" smtClean="0">
                <a:latin typeface="Calibri" pitchFamily="34" charset="0"/>
                <a:cs typeface="Calibri" pitchFamily="34" charset="0"/>
              </a:rPr>
              <a:t>New communication channels with customers with chat and news and events</a:t>
            </a:r>
          </a:p>
          <a:p>
            <a:r>
              <a:rPr lang="en-US" sz="2400" dirty="0" smtClean="0">
                <a:latin typeface="Calibri" pitchFamily="34" charset="0"/>
                <a:cs typeface="Calibri" pitchFamily="34" charset="0"/>
              </a:rPr>
              <a:t>Streamlined internal process for quotes with </a:t>
            </a:r>
            <a:r>
              <a:rPr lang="en-US" sz="2400" b="1" dirty="0" smtClean="0">
                <a:latin typeface="Calibri" pitchFamily="34" charset="0"/>
                <a:cs typeface="Calibri" pitchFamily="34" charset="0"/>
              </a:rPr>
              <a:t>IFS integration </a:t>
            </a:r>
          </a:p>
        </p:txBody>
      </p:sp>
    </p:spTree>
    <p:extLst>
      <p:ext uri="{BB962C8B-B14F-4D97-AF65-F5344CB8AC3E}">
        <p14:creationId xmlns:p14="http://schemas.microsoft.com/office/powerpoint/2010/main" val="95067255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95536" y="2902024"/>
            <a:ext cx="7920880" cy="4343400"/>
          </a:xfrm>
        </p:spPr>
        <p:txBody>
          <a:bodyPr/>
          <a:lstStyle/>
          <a:p>
            <a:pPr marL="0" indent="0" algn="ctr">
              <a:buNone/>
            </a:pPr>
            <a:r>
              <a:rPr lang="sv-SE" sz="5400" dirty="0" smtClean="0">
                <a:latin typeface="Calibri" pitchFamily="34" charset="0"/>
              </a:rPr>
              <a:t>DEMO</a:t>
            </a:r>
            <a:endParaRPr lang="en-US" sz="4800" dirty="0" smtClean="0">
              <a:latin typeface="Calibri" pitchFamily="34" charset="0"/>
              <a:cs typeface="Calibri" pitchFamily="34" charset="0"/>
            </a:endParaRPr>
          </a:p>
        </p:txBody>
      </p:sp>
    </p:spTree>
    <p:extLst>
      <p:ext uri="{BB962C8B-B14F-4D97-AF65-F5344CB8AC3E}">
        <p14:creationId xmlns:p14="http://schemas.microsoft.com/office/powerpoint/2010/main" val="157151440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Powerpoint template normal-1">
  <a:themeElements>
    <a:clrScheme name="Powerpoint template normal-1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ea typeface="ＭＳ Ｐゴシック"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New Roman" charset="0"/>
            <a:ea typeface="ＭＳ Ｐゴシック" charset="0"/>
          </a:defRPr>
        </a:defPPr>
      </a:lstStyle>
    </a:lnDef>
    <a:txDef>
      <a:spPr>
        <a:noFill/>
      </a:spPr>
      <a:bodyPr wrap="square" rtlCol="0">
        <a:spAutoFit/>
      </a:bodyPr>
      <a:lstStyle>
        <a:defPPr>
          <a:defRPr sz="1400" dirty="0" smtClean="0">
            <a:latin typeface="Arial"/>
            <a:cs typeface="Arial"/>
          </a:defRPr>
        </a:defPPr>
      </a:lstStyle>
    </a:txDef>
  </a:objectDefaults>
  <a:extraClrSchemeLst>
    <a:extraClrScheme>
      <a:clrScheme name="Powerpoint template normal-1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Powerpoint template normal-1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Powerpoint template normal-1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Powerpoint template normal-1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Powerpoint template normal-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Powerpoint template normal-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Powerpoint template normal-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Override1.xml><?xml version="1.0" encoding="utf-8"?>
<a:themeOverride xmlns:a="http://schemas.openxmlformats.org/drawingml/2006/main">
  <a:clrScheme name="Powerpoint template normal-1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themeOverride>
</file>

<file path=docProps/app.xml><?xml version="1.0" encoding="utf-8"?>
<Properties xmlns="http://schemas.openxmlformats.org/officeDocument/2006/extended-properties" xmlns:vt="http://schemas.openxmlformats.org/officeDocument/2006/docPropsVTypes">
  <Template/>
  <TotalTime>7304</TotalTime>
  <Words>477</Words>
  <Application>Microsoft Macintosh PowerPoint</Application>
  <PresentationFormat>Bildspel på skärmen (4:3)</PresentationFormat>
  <Paragraphs>110</Paragraphs>
  <Slides>14</Slides>
  <Notes>13</Notes>
  <HiddenSlides>0</HiddenSlides>
  <MMClips>0</MMClips>
  <ScaleCrop>false</ScaleCrop>
  <HeadingPairs>
    <vt:vector size="4" baseType="variant">
      <vt:variant>
        <vt:lpstr>Tema</vt:lpstr>
      </vt:variant>
      <vt:variant>
        <vt:i4>1</vt:i4>
      </vt:variant>
      <vt:variant>
        <vt:lpstr>Bildrubriker</vt:lpstr>
      </vt:variant>
      <vt:variant>
        <vt:i4>14</vt:i4>
      </vt:variant>
    </vt:vector>
  </HeadingPairs>
  <TitlesOfParts>
    <vt:vector size="15" baseType="lpstr">
      <vt:lpstr>Powerpoint template normal-1</vt:lpstr>
      <vt:lpstr>PowerPoint-presentation</vt:lpstr>
      <vt:lpstr>What will I show today</vt:lpstr>
      <vt:lpstr>Background</vt:lpstr>
      <vt:lpstr>Project mission</vt:lpstr>
      <vt:lpstr>PowerPoint-presentation</vt:lpstr>
      <vt:lpstr>PowerPoint-presentation</vt:lpstr>
      <vt:lpstr>PowerPoint-presentation</vt:lpstr>
      <vt:lpstr>PowerPoint-presentation</vt:lpstr>
      <vt:lpstr>PowerPoint-presentation</vt:lpstr>
      <vt:lpstr>PowerPoint-presentation</vt:lpstr>
      <vt:lpstr>PowerPoint-presentation</vt:lpstr>
      <vt:lpstr>PowerPoint-presentation</vt:lpstr>
      <vt:lpstr>Timeline – RTD Launch</vt:lpstr>
      <vt:lpstr>PowerPoint-presentation</vt:lpstr>
    </vt:vector>
  </TitlesOfParts>
  <Company>Roxtec International AB</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Roxtec International AB</dc:creator>
  <cp:lastModifiedBy>Mattias Persson</cp:lastModifiedBy>
  <cp:revision>183</cp:revision>
  <cp:lastPrinted>2013-03-12T14:04:10Z</cp:lastPrinted>
  <dcterms:created xsi:type="dcterms:W3CDTF">2007-10-30T08:29:36Z</dcterms:created>
  <dcterms:modified xsi:type="dcterms:W3CDTF">2013-03-19T08:09:51Z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fs.IsStoryboard">
    <vt:bool>true</vt:bool>
  </property>
</Properties>
</file>